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0" r:id="rId4"/>
    <p:sldId id="258" r:id="rId5"/>
    <p:sldId id="261" r:id="rId6"/>
    <p:sldId id="259" r:id="rId7"/>
    <p:sldId id="262" r:id="rId8"/>
    <p:sldId id="264" r:id="rId9"/>
    <p:sldId id="265" r:id="rId10"/>
    <p:sldId id="269" r:id="rId11"/>
    <p:sldId id="267" r:id="rId12"/>
    <p:sldId id="263" r:id="rId13"/>
    <p:sldId id="268" r:id="rId14"/>
    <p:sldId id="266" r:id="rId15"/>
    <p:sldId id="274" r:id="rId16"/>
    <p:sldId id="273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bBZaIiPgjQSApbgfh6ywQ==" hashData="znxZzyfbRtmYdWgbxf2dLVIICFGvuQ/9h8q7E+W+n//Hpug52GrnDzZGG9SiTuA633YAU9p0KGK1f3xBYZ/UT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90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39C6-3DC0-44BB-A435-BCC87B6A2B7D}" type="datetimeFigureOut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79CF8-AFA2-4A91-BF3C-7229ECD89B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67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854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00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295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653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2858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5370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862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7141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9340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059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7504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5542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2076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39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9298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950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005D9-1825-44A6-BB62-D91693DF33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5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1D8D-491A-4D4E-BF41-7B154E071C8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34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CF035-FB3B-4762-B5FB-C76190F11EC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90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A709B-512F-4BDD-8510-D81A49A23519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53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E58DD-B4E6-46B6-BF97-1893C1AF3C21}" type="datetime1">
              <a:rPr lang="fr-FR" smtClean="0"/>
              <a:t>09/12/2020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72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2DED-BCFA-40C6-A352-888E7EDA150D}" type="datetime1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75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D72D-EB49-48BD-A2B1-55B098DE8E44}" type="datetime1">
              <a:rPr lang="fr-FR" smtClean="0"/>
              <a:t>09/12/2020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43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60F45-E9B7-4035-B7EB-CBA921456044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71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85491-398B-4870-B9FD-C2FC88D76FAB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98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38AEC-E62A-424A-868C-7BB58EAA4DB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4445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3800-901F-4F24-BFD1-D96F4B7A1B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61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tx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C5DE3-ACEB-4ED6-9892-358420A57273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203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71600" y="2828835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</a:p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N°10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51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269" y="1119913"/>
            <a:ext cx="8119462" cy="4572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500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022" y="1130277"/>
            <a:ext cx="4295955" cy="45517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474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8143" y="1143000"/>
            <a:ext cx="7349706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390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9" t="10534" r="2064" b="10421"/>
          <a:stretch/>
        </p:blipFill>
        <p:spPr>
          <a:xfrm>
            <a:off x="2001328" y="1095718"/>
            <a:ext cx="8039819" cy="45954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588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1159776"/>
            <a:ext cx="6763109" cy="45188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014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592" y="1144693"/>
            <a:ext cx="8074325" cy="45363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382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864" y="1066856"/>
            <a:ext cx="4761781" cy="466791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08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273" b="7008"/>
          <a:stretch/>
        </p:blipFill>
        <p:spPr>
          <a:xfrm>
            <a:off x="2018581" y="1189457"/>
            <a:ext cx="8195094" cy="44790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07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507" y="1160253"/>
            <a:ext cx="9074986" cy="45374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42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3522" r="-994"/>
          <a:stretch/>
        </p:blipFill>
        <p:spPr>
          <a:xfrm>
            <a:off x="3693636" y="1137655"/>
            <a:ext cx="4804727" cy="45369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723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0314" r="-472"/>
          <a:stretch/>
        </p:blipFill>
        <p:spPr>
          <a:xfrm>
            <a:off x="4038600" y="1145751"/>
            <a:ext cx="3969598" cy="456649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0575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6289" r="250" b="24528"/>
          <a:stretch/>
        </p:blipFill>
        <p:spPr>
          <a:xfrm>
            <a:off x="2231366" y="1161359"/>
            <a:ext cx="7729267" cy="45352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62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3459" r="-107"/>
          <a:stretch/>
        </p:blipFill>
        <p:spPr>
          <a:xfrm>
            <a:off x="1327798" y="1155940"/>
            <a:ext cx="9582361" cy="44771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668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3351" y="1142917"/>
            <a:ext cx="4865298" cy="45264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4989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4894" y="2854018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84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108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2020-12-08T09:38:30Z</dcterms:created>
  <dcterms:modified xsi:type="dcterms:W3CDTF">2020-12-09T15:43:27Z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