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6zTBOTS7OUt1Hu8JX54cQ==" hashData="giZdFQRhq9swrpmS7RQTqk/MA6iHIk0Z9632dhevEMzHSPTbx3qZLb+TasnTNb8dr5bTnd3EqxI9MovtozOY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1042" r="-98" b="27500"/>
          <a:stretch/>
        </p:blipFill>
        <p:spPr>
          <a:xfrm>
            <a:off x="2382202" y="1121031"/>
            <a:ext cx="7458076" cy="4615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0000" r="-105" b="17187"/>
          <a:stretch/>
        </p:blipFill>
        <p:spPr>
          <a:xfrm>
            <a:off x="2486960" y="1164431"/>
            <a:ext cx="7218079" cy="4529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312" r="-104" b="26875"/>
          <a:stretch/>
        </p:blipFill>
        <p:spPr>
          <a:xfrm>
            <a:off x="1832371" y="1148715"/>
            <a:ext cx="8557738" cy="4514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49" y="1144934"/>
            <a:ext cx="7072313" cy="4552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7812" r="209" b="7500"/>
          <a:stretch/>
        </p:blipFill>
        <p:spPr>
          <a:xfrm>
            <a:off x="3389107" y="1143000"/>
            <a:ext cx="5336918" cy="4529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427" y="1141988"/>
            <a:ext cx="4167145" cy="457402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826" y="1117647"/>
            <a:ext cx="3614738" cy="45566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262" y="1143000"/>
            <a:ext cx="49434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612" r="-235" b="8643"/>
          <a:stretch/>
        </p:blipFill>
        <p:spPr>
          <a:xfrm>
            <a:off x="2119195" y="1141485"/>
            <a:ext cx="7953609" cy="4575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659" r="234" b="7623"/>
          <a:stretch/>
        </p:blipFill>
        <p:spPr>
          <a:xfrm>
            <a:off x="2069436" y="1127284"/>
            <a:ext cx="8083607" cy="4557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062" r="393" b="5938"/>
          <a:stretch/>
        </p:blipFill>
        <p:spPr>
          <a:xfrm>
            <a:off x="2379342" y="1114425"/>
            <a:ext cx="7032374" cy="4529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106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2020-12-08T09:38:30Z</dcterms:created>
  <dcterms:modified xsi:type="dcterms:W3CDTF">2020-12-08T20:19:39Z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