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9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56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4rj3cMurqN/a2kt2OaeOQ==" hashData="QMR6CFCnxkJiV6zpyMh06KUpWlB5YB/CSs74XOxkX22Yt1uO6SxMXLgmZIhaYOQ6nrVzvsc52bKVpjImTHSr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599" y="925067"/>
            <a:ext cx="9401175" cy="498262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2475688" y="1892884"/>
            <a:ext cx="719299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L’Aube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mapola.wav"/>
          </p:stSnd>
        </p:sndAc>
      </p:transition>
    </mc:Choice>
    <mc:Fallback>
      <p:transition spd="slow" advTm="11000">
        <p:wedge/>
        <p:sndAc>
          <p:stSnd loop="1">
            <p:snd r:embed="rId3" name="_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90" t="6025" r="2731" b="5079"/>
          <a:stretch/>
        </p:blipFill>
        <p:spPr>
          <a:xfrm>
            <a:off x="1345065" y="932315"/>
            <a:ext cx="9458325" cy="500062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192" r="342" b="29641"/>
          <a:stretch/>
        </p:blipFill>
        <p:spPr>
          <a:xfrm>
            <a:off x="1427608" y="971550"/>
            <a:ext cx="9316592" cy="49434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956" r="121" b="13524"/>
          <a:stretch/>
        </p:blipFill>
        <p:spPr>
          <a:xfrm>
            <a:off x="1271587" y="875073"/>
            <a:ext cx="9558337" cy="51256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1394" t="69188" r="55940" b="26207"/>
          <a:stretch/>
        </p:blipFill>
        <p:spPr>
          <a:xfrm>
            <a:off x="3271838" y="3957638"/>
            <a:ext cx="2271713" cy="65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69" b="20668"/>
          <a:stretch/>
        </p:blipFill>
        <p:spPr>
          <a:xfrm>
            <a:off x="1414464" y="969680"/>
            <a:ext cx="9315449" cy="49310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33" r="-104" b="15417"/>
          <a:stretch/>
        </p:blipFill>
        <p:spPr>
          <a:xfrm>
            <a:off x="1343574" y="986997"/>
            <a:ext cx="9428653" cy="4942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0" t="1" r="34130" b="40355"/>
          <a:stretch/>
        </p:blipFill>
        <p:spPr>
          <a:xfrm>
            <a:off x="1423647" y="939459"/>
            <a:ext cx="9301162" cy="498633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3" r="62"/>
          <a:stretch/>
        </p:blipFill>
        <p:spPr>
          <a:xfrm>
            <a:off x="1414463" y="977456"/>
            <a:ext cx="9324374" cy="49661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553" y="976817"/>
            <a:ext cx="9277350" cy="490963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66" r="-315"/>
          <a:stretch/>
        </p:blipFill>
        <p:spPr>
          <a:xfrm>
            <a:off x="1400176" y="976787"/>
            <a:ext cx="9422844" cy="49349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4209" r="25" b="12755"/>
          <a:stretch/>
        </p:blipFill>
        <p:spPr>
          <a:xfrm>
            <a:off x="1410549" y="996608"/>
            <a:ext cx="9327357" cy="487203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000" r="750" b="16499"/>
          <a:stretch/>
        </p:blipFill>
        <p:spPr>
          <a:xfrm>
            <a:off x="1343025" y="957263"/>
            <a:ext cx="9396149" cy="497204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962" r="442" b="24170"/>
          <a:stretch/>
        </p:blipFill>
        <p:spPr>
          <a:xfrm>
            <a:off x="1357312" y="971550"/>
            <a:ext cx="9386887" cy="498633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7280" t="79361" r="32538" b="14349"/>
          <a:stretch/>
        </p:blipFill>
        <p:spPr>
          <a:xfrm>
            <a:off x="4743449" y="4757737"/>
            <a:ext cx="2971801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CB78D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1989" r="-70" b="11111"/>
          <a:stretch/>
        </p:blipFill>
        <p:spPr>
          <a:xfrm>
            <a:off x="1357313" y="1000125"/>
            <a:ext cx="9386887" cy="49291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05402" y="1648836"/>
            <a:ext cx="8581195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L’Aube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51</TotalTime>
  <Words>91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2021-02-26T17:40:21Z</dcterms:created>
  <dcterms:modified xsi:type="dcterms:W3CDTF">2021-02-26T20:08:43Z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