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iWu/fBsTquKAcQWpvDBiw==" hashData="pa5fSAMP31oZl24ED3BYL6Jao4N3JO94AlFu+iR4A+HUwFQN10v4biZjOidTOPMlXAFqX1o0n9f2czBNNd4c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51889"/>
            <a:ext cx="9258299" cy="4929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1476" y="1003250"/>
            <a:ext cx="9342724" cy="488976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2" b="20346"/>
          <a:stretch/>
        </p:blipFill>
        <p:spPr>
          <a:xfrm>
            <a:off x="1347499" y="987256"/>
            <a:ext cx="9339552" cy="488490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7100" t="67102" r="7103" b="26752"/>
          <a:stretch/>
        </p:blipFill>
        <p:spPr>
          <a:xfrm>
            <a:off x="7729538" y="4686300"/>
            <a:ext cx="2528888" cy="32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62" r="182" b="20398"/>
          <a:stretch/>
        </p:blipFill>
        <p:spPr>
          <a:xfrm>
            <a:off x="1357313" y="961853"/>
            <a:ext cx="9386887" cy="492459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95" t="980" r="456" b="17085"/>
          <a:stretch/>
        </p:blipFill>
        <p:spPr>
          <a:xfrm>
            <a:off x="1406878" y="982662"/>
            <a:ext cx="9378244" cy="49323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47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2021-02-26T17:40:21Z</dcterms:created>
  <dcterms:modified xsi:type="dcterms:W3CDTF">2021-02-26T19:56:57Z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