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9" r:id="rId2"/>
    <p:sldId id="259" r:id="rId3"/>
    <p:sldId id="258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56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qzdrgqL97BKHigvyts84A==" hashData="ksTNr/13iCoM3A9Iyip2rVMMGC7YmaCfQjPJS+1otdTYZMkCnP17OpiNBrPRoGje/KMiySRGBJVdrv4g2VB/r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599" y="925067"/>
            <a:ext cx="9401175" cy="498262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2475688" y="1892884"/>
            <a:ext cx="719299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L’Aube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N°7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mapola.wav"/>
          </p:stSnd>
        </p:sndAc>
      </p:transition>
    </mc:Choice>
    <mc:Fallback>
      <p:transition spd="slow" advTm="11000">
        <p:wedge/>
        <p:sndAc>
          <p:stSnd loop="1">
            <p:snd r:embed="rId3" name="_Amapo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90" t="6025" r="2731" b="5079"/>
          <a:stretch/>
        </p:blipFill>
        <p:spPr>
          <a:xfrm>
            <a:off x="1345065" y="932315"/>
            <a:ext cx="9458325" cy="50006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2" b="19773"/>
          <a:stretch/>
        </p:blipFill>
        <p:spPr>
          <a:xfrm>
            <a:off x="1386568" y="953841"/>
            <a:ext cx="9343345" cy="493260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1886" t="79511" r="4545" b="13834"/>
          <a:stretch/>
        </p:blipFill>
        <p:spPr>
          <a:xfrm>
            <a:off x="6215063" y="4572000"/>
            <a:ext cx="4129087" cy="6429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956" r="121" b="13524"/>
          <a:stretch/>
        </p:blipFill>
        <p:spPr>
          <a:xfrm>
            <a:off x="1271587" y="875073"/>
            <a:ext cx="9558337" cy="51256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1394" t="69188" r="55940" b="26207"/>
          <a:stretch/>
        </p:blipFill>
        <p:spPr>
          <a:xfrm>
            <a:off x="3271838" y="3957638"/>
            <a:ext cx="2271713" cy="657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105" r="605" b="30812"/>
          <a:stretch/>
        </p:blipFill>
        <p:spPr>
          <a:xfrm>
            <a:off x="1385888" y="971550"/>
            <a:ext cx="9386887" cy="4914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33" r="-104" b="15417"/>
          <a:stretch/>
        </p:blipFill>
        <p:spPr>
          <a:xfrm>
            <a:off x="1343574" y="986997"/>
            <a:ext cx="9428653" cy="494231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924" r="102" b="40307"/>
          <a:stretch/>
        </p:blipFill>
        <p:spPr>
          <a:xfrm>
            <a:off x="1452562" y="985838"/>
            <a:ext cx="9277351" cy="49006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53" r="62"/>
          <a:stretch/>
        </p:blipFill>
        <p:spPr>
          <a:xfrm>
            <a:off x="1414463" y="977456"/>
            <a:ext cx="9324374" cy="49661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02" b="19693"/>
          <a:stretch/>
        </p:blipFill>
        <p:spPr>
          <a:xfrm>
            <a:off x="1409699" y="985839"/>
            <a:ext cx="9277351" cy="49006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66" r="-315"/>
          <a:stretch/>
        </p:blipFill>
        <p:spPr>
          <a:xfrm>
            <a:off x="1400176" y="976787"/>
            <a:ext cx="9422844" cy="49349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062" r="64" b="29164"/>
          <a:stretch/>
        </p:blipFill>
        <p:spPr>
          <a:xfrm>
            <a:off x="1369686" y="1000125"/>
            <a:ext cx="9403089" cy="4914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000" r="750" b="16499"/>
          <a:stretch/>
        </p:blipFill>
        <p:spPr>
          <a:xfrm>
            <a:off x="1343025" y="957263"/>
            <a:ext cx="9396149" cy="497204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128" r="-215" b="14668"/>
          <a:stretch/>
        </p:blipFill>
        <p:spPr>
          <a:xfrm>
            <a:off x="1353223" y="971550"/>
            <a:ext cx="9462415" cy="4914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1989" r="-70" b="11111"/>
          <a:stretch/>
        </p:blipFill>
        <p:spPr>
          <a:xfrm>
            <a:off x="1357313" y="1000125"/>
            <a:ext cx="9386887" cy="49291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05402" y="1648836"/>
            <a:ext cx="8581195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L’Aube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49</TotalTime>
  <Words>91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2021-02-26T17:40:21Z</dcterms:created>
  <dcterms:modified xsi:type="dcterms:W3CDTF">2021-02-26T19:47:14Z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