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69" r:id="rId2"/>
    <p:sldId id="259" r:id="rId3"/>
    <p:sldId id="258" r:id="rId4"/>
    <p:sldId id="257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56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mZzC0X3A2o3gl1lesAAAg==" hashData="zGocSE87w0NRRkaY7t4tiIf28g6K5Wf1vJ3zogFRtEbV/zfKkVgjuMbkq4YJyVaskJZqcgdvgEjd/ToMnZIer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BE29B4-6CA6-4324-88E8-31CBD20461B4}" type="datetimeFigureOut">
              <a:rPr lang="fr-FR" smtClean="0"/>
              <a:t>26/02/2021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BC831-30C0-4B69-96A1-60CEE747AF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76035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81413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8948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4323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06407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8984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94042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52609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88526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45979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09322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16996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4967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47435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40651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5C80B-1EBC-4B87-80F4-463C9A5AE5D8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8242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77671-A630-4F40-92E5-3B2124F8AEEF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2822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D450A-5F61-4EE5-8DFD-E6E31E5CC63D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6956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A8D17-70CC-419D-BD8A-FB5F8388D957}" type="datetime1">
              <a:rPr lang="fr-FR" smtClean="0"/>
              <a:t>26/02/2021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536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E8584-E247-415A-84BC-157950DB86E4}" type="datetime1">
              <a:rPr lang="fr-FR" smtClean="0"/>
              <a:t>26/02/2021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4935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CF6C6-AB0F-482F-94DF-A0AE600BACEA}" type="datetime1">
              <a:rPr lang="fr-FR" smtClean="0"/>
              <a:t>26/02/2021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9349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714C9-7988-428B-ABC6-FC3B736E9203}" type="datetime1">
              <a:rPr lang="fr-FR" smtClean="0"/>
              <a:t>26/02/2021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0462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34188-792B-44C9-87CE-A9F2D35DCF67}" type="datetime1">
              <a:rPr lang="fr-FR" smtClean="0"/>
              <a:t>26/02/2021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4302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89452-822C-414E-9054-63145B8A7172}" type="datetime1">
              <a:rPr lang="fr-FR" smtClean="0"/>
              <a:t>26/02/2021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2208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460EB-27E3-4678-9EF5-E5DE18FD10F6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695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15F21-4327-4570-AF56-DA1CB90D81EF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266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C89082-1C18-48B4-BFC3-A9E496C92B4C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7926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1599" y="925067"/>
            <a:ext cx="9401175" cy="498262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ctangle 2"/>
          <p:cNvSpPr/>
          <p:nvPr/>
        </p:nvSpPr>
        <p:spPr>
          <a:xfrm>
            <a:off x="2475688" y="1892884"/>
            <a:ext cx="7192995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A L’Aube</a:t>
            </a:r>
          </a:p>
          <a:p>
            <a:pPr algn="ctr"/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 N°6</a:t>
            </a:r>
            <a:endParaRPr lang="fr-FR" sz="96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9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  <p:sndAc>
          <p:stSnd loop="1">
            <p:snd r:embed="rId3" name="_Amapola.wav"/>
          </p:stSnd>
        </p:sndAc>
      </p:transition>
    </mc:Choice>
    <mc:Fallback xmlns="">
      <p:transition spd="slow" advTm="11000">
        <p:wedge/>
        <p:sndAc>
          <p:stSnd loop="1">
            <p:snd r:embed="rId5" name="_Amapol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690" t="6025" r="2731" b="5079"/>
          <a:stretch/>
        </p:blipFill>
        <p:spPr>
          <a:xfrm>
            <a:off x="1345065" y="932315"/>
            <a:ext cx="9458325" cy="500062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87230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8"/>
          <a:stretch/>
        </p:blipFill>
        <p:spPr>
          <a:xfrm>
            <a:off x="1377516" y="949787"/>
            <a:ext cx="9323822" cy="490808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29538" y="4543425"/>
            <a:ext cx="2671762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771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11956" r="121" b="13524"/>
          <a:stretch/>
        </p:blipFill>
        <p:spPr>
          <a:xfrm>
            <a:off x="1271587" y="875073"/>
            <a:ext cx="9558337" cy="512567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71838" y="3957638"/>
            <a:ext cx="2271713" cy="6572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35895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56"/>
          <a:stretch/>
        </p:blipFill>
        <p:spPr>
          <a:xfrm>
            <a:off x="1443039" y="953842"/>
            <a:ext cx="9296690" cy="490403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53400" y="4872038"/>
            <a:ext cx="2200275" cy="34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142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833" r="-104" b="15417"/>
          <a:stretch/>
        </p:blipFill>
        <p:spPr>
          <a:xfrm>
            <a:off x="1343574" y="986997"/>
            <a:ext cx="9428653" cy="494231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33239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88917" y="990380"/>
            <a:ext cx="9298133" cy="492464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443913" y="4243388"/>
            <a:ext cx="1785938" cy="571501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723235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7553" r="62"/>
          <a:stretch/>
        </p:blipFill>
        <p:spPr>
          <a:xfrm>
            <a:off x="1414463" y="977456"/>
            <a:ext cx="9324374" cy="496614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13490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54"/>
          <a:stretch/>
        </p:blipFill>
        <p:spPr>
          <a:xfrm>
            <a:off x="1414463" y="971550"/>
            <a:ext cx="9286875" cy="494347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08380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566" r="-315"/>
          <a:stretch/>
        </p:blipFill>
        <p:spPr>
          <a:xfrm>
            <a:off x="1400176" y="976787"/>
            <a:ext cx="9422844" cy="493497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25674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6828" r="473"/>
          <a:stretch/>
        </p:blipFill>
        <p:spPr>
          <a:xfrm>
            <a:off x="1438275" y="985837"/>
            <a:ext cx="9315449" cy="492918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74341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43025" y="957263"/>
            <a:ext cx="9396149" cy="497204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20846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05484" y="979188"/>
            <a:ext cx="9252991" cy="489297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76385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1989" r="-70" b="11111"/>
          <a:stretch/>
        </p:blipFill>
        <p:spPr>
          <a:xfrm>
            <a:off x="1357313" y="1000125"/>
            <a:ext cx="9386887" cy="492918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1805402" y="1648836"/>
            <a:ext cx="8581195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115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 L’Aube</a:t>
            </a:r>
            <a:endParaRPr lang="fr-FR" sz="11500" b="1" dirty="0">
              <a:ln w="22225">
                <a:solidFill>
                  <a:srgbClr val="FF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4033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51</TotalTime>
  <Words>91</Words>
  <Application>Microsoft Office PowerPoint</Application>
  <PresentationFormat>Grand écran</PresentationFormat>
  <Paragraphs>60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2021-02-26T17:40:21Z</dcterms:created>
  <dcterms:modified xsi:type="dcterms:W3CDTF">2021-02-26T19:49:01Z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