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URI9D6OxF0dEaZqp+KBMg==" hashData="QR0HnU8cCQGwZakNlXmbxObV7hEAmDmbRTU+m+9bZZr9E5qC+48Nrqg0UT4JYyX7lAMcLKqp7xZZvpKTU4nh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36" b="24776"/>
          <a:stretch/>
        </p:blipFill>
        <p:spPr>
          <a:xfrm>
            <a:off x="1371601" y="922019"/>
            <a:ext cx="9386887" cy="49644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4" b="21512"/>
          <a:stretch/>
        </p:blipFill>
        <p:spPr>
          <a:xfrm>
            <a:off x="1414463" y="991456"/>
            <a:ext cx="9315450" cy="48949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91" r="219" b="20525"/>
          <a:stretch/>
        </p:blipFill>
        <p:spPr>
          <a:xfrm>
            <a:off x="1397591" y="971550"/>
            <a:ext cx="9389472" cy="49210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7" b="24777"/>
          <a:stretch/>
        </p:blipFill>
        <p:spPr>
          <a:xfrm>
            <a:off x="1400175" y="982026"/>
            <a:ext cx="9315450" cy="489013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149" r="453" b="15553"/>
          <a:stretch/>
        </p:blipFill>
        <p:spPr>
          <a:xfrm>
            <a:off x="1428750" y="985838"/>
            <a:ext cx="9229725" cy="49161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707" r="484" b="13384"/>
          <a:stretch/>
        </p:blipFill>
        <p:spPr>
          <a:xfrm>
            <a:off x="1416844" y="1000125"/>
            <a:ext cx="9313069" cy="48577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50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2021-02-26T17:40:21Z</dcterms:created>
  <dcterms:modified xsi:type="dcterms:W3CDTF">2021-02-26T19:18:10Z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