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7V1mqzJlHs5quYe4ugfvQ==" hashData="nWxT5Dkw23fM43ArE+AWcbNJYePrIJhtWE83B9ulxcauSnGOzvVZblXCYOlfso8ADCoHGnmSPdRJ7TWqzAx/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>
      <p:transition spd="slow" advTm="11000">
        <p:wedge/>
        <p:sndAc>
          <p:stSnd loop="1">
            <p:snd r:embed="rId3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855" r="25" b="18015"/>
          <a:stretch/>
        </p:blipFill>
        <p:spPr>
          <a:xfrm>
            <a:off x="1416844" y="1014412"/>
            <a:ext cx="9355931" cy="48434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1394" t="69188" r="55940" b="26207"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583" r="-51" b="28595"/>
          <a:stretch/>
        </p:blipFill>
        <p:spPr>
          <a:xfrm>
            <a:off x="1421606" y="992980"/>
            <a:ext cx="9348788" cy="487203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54" b="25605"/>
          <a:stretch/>
        </p:blipFill>
        <p:spPr>
          <a:xfrm>
            <a:off x="1428749" y="1015365"/>
            <a:ext cx="9258301" cy="48139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919" r="-52" b="48793"/>
          <a:stretch/>
        </p:blipFill>
        <p:spPr>
          <a:xfrm>
            <a:off x="1435893" y="971550"/>
            <a:ext cx="9320213" cy="4914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61" r="1984" b="10884"/>
          <a:stretch/>
        </p:blipFill>
        <p:spPr>
          <a:xfrm>
            <a:off x="1400175" y="1000125"/>
            <a:ext cx="9329737" cy="49291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750" b="16499"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383" r="-1" b="12974"/>
          <a:stretch/>
        </p:blipFill>
        <p:spPr>
          <a:xfrm>
            <a:off x="1392464" y="985838"/>
            <a:ext cx="9351736" cy="48863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9720" t="68706" r="34095" b="24346"/>
          <a:stretch/>
        </p:blipFill>
        <p:spPr>
          <a:xfrm>
            <a:off x="5053011" y="4757737"/>
            <a:ext cx="2085977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52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2021-02-26T17:40:21Z</dcterms:created>
  <dcterms:modified xsi:type="dcterms:W3CDTF">2021-02-26T19:06:52Z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