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Y638rvPj9tNjFOj7G2KQ==" hashData="sNMLBQSCZxF1zOA55oWJckpGobqWmt3Lm3oCJ/1b9PO9Z2exOv0HNilb65xRSTLP0uFs+OvjwOfNu4KdJtb9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910" r="307" b="22495"/>
          <a:stretch/>
        </p:blipFill>
        <p:spPr>
          <a:xfrm>
            <a:off x="1385888" y="985837"/>
            <a:ext cx="9286875" cy="48577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547" r="-52" b="29681"/>
          <a:stretch/>
        </p:blipFill>
        <p:spPr>
          <a:xfrm>
            <a:off x="1466850" y="1000124"/>
            <a:ext cx="9263063" cy="48434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606" b="13333"/>
          <a:stretch/>
        </p:blipFill>
        <p:spPr>
          <a:xfrm>
            <a:off x="1371599" y="942974"/>
            <a:ext cx="9358314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9225" r="-462"/>
          <a:stretch/>
        </p:blipFill>
        <p:spPr>
          <a:xfrm>
            <a:off x="1443038" y="957263"/>
            <a:ext cx="9315450" cy="492204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7917" r="-486" b="30000"/>
          <a:stretch/>
        </p:blipFill>
        <p:spPr>
          <a:xfrm>
            <a:off x="1426427" y="957192"/>
            <a:ext cx="9399916" cy="49435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533" r="-838" b="12899"/>
          <a:stretch/>
        </p:blipFill>
        <p:spPr>
          <a:xfrm>
            <a:off x="1357313" y="985839"/>
            <a:ext cx="9401175" cy="48964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55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2021-02-26T17:40:21Z</dcterms:created>
  <dcterms:modified xsi:type="dcterms:W3CDTF">2021-02-26T18:54:04Z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