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6"/>
  </p:notesMasterIdLst>
  <p:sldIdLst>
    <p:sldId id="269" r:id="rId2"/>
    <p:sldId id="259" r:id="rId3"/>
    <p:sldId id="258" r:id="rId4"/>
    <p:sldId id="257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56" r:id="rId15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Koc71ceJtDiSHvZZJ7jrvQ==" hashData="Toqsaq2muWdBAPbcEUtbm5oi2IRZbmaShjrPiIn4QAEcII8FHK1e1aO2JeOfYjCHEkzhujTV4pdBvl1GP8ttL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456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ABE29B4-6CA6-4324-88E8-31CBD20461B4}" type="datetimeFigureOut">
              <a:rPr lang="fr-FR" smtClean="0"/>
              <a:t>26/02/2021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BC831-30C0-4B69-96A1-60CEE747AF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2760351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814132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0189487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4643235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4064075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8189840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8940420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0526094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2885265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9459791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609322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2169967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549678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4474354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1406519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B5C80B-1EBC-4B87-80F4-463C9A5AE5D8}" type="datetime1">
              <a:rPr lang="fr-FR" smtClean="0"/>
              <a:t>26/02/2021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882425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477671-A630-4F40-92E5-3B2124F8AEEF}" type="datetime1">
              <a:rPr lang="fr-FR" smtClean="0"/>
              <a:t>26/02/2021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028229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4D450A-5F61-4EE5-8DFD-E6E31E5CC63D}" type="datetime1">
              <a:rPr lang="fr-FR" smtClean="0"/>
              <a:t>26/02/2021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369563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6A8D17-70CC-419D-BD8A-FB5F8388D957}" type="datetime1">
              <a:rPr lang="fr-FR" smtClean="0"/>
              <a:t>26/02/2021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405363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FE8584-E247-415A-84BC-157950DB86E4}" type="datetime1">
              <a:rPr lang="fr-FR" smtClean="0"/>
              <a:t>26/02/2021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149359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9CF6C6-AB0F-482F-94DF-A0AE600BACEA}" type="datetime1">
              <a:rPr lang="fr-FR" smtClean="0"/>
              <a:t>26/02/2021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193490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9714C9-7988-428B-ABC6-FC3B736E9203}" type="datetime1">
              <a:rPr lang="fr-FR" smtClean="0"/>
              <a:t>26/02/2021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104628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C34188-792B-44C9-87CE-A9F2D35DCF67}" type="datetime1">
              <a:rPr lang="fr-FR" smtClean="0"/>
              <a:t>26/02/2021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43027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189452-822C-414E-9054-63145B8A7172}" type="datetime1">
              <a:rPr lang="fr-FR" smtClean="0"/>
              <a:t>26/02/2021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322080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0460EB-27E3-4678-9EF5-E5DE18FD10F6}" type="datetime1">
              <a:rPr lang="fr-FR" smtClean="0"/>
              <a:t>26/02/2021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306951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D15F21-4327-4570-AF56-DA1CB90D81EF}" type="datetime1">
              <a:rPr lang="fr-FR" smtClean="0"/>
              <a:t>26/02/2021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122660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69000">
              <a:schemeClr val="accent6">
                <a:lumMod val="75000"/>
              </a:schemeClr>
            </a:gs>
            <a:gs pos="92000">
              <a:srgbClr val="C00000"/>
            </a:gs>
            <a:gs pos="100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C89082-1C18-48B4-BFC3-A9E496C92B4C}" type="datetime1">
              <a:rPr lang="fr-FR" smtClean="0"/>
              <a:t>26/02/2021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179264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9CB78D"/>
            </a:gs>
            <a:gs pos="0">
              <a:schemeClr val="accent1">
                <a:lumMod val="5000"/>
                <a:lumOff val="95000"/>
              </a:schemeClr>
            </a:gs>
            <a:gs pos="69000">
              <a:schemeClr val="accent6">
                <a:lumMod val="75000"/>
              </a:schemeClr>
            </a:gs>
            <a:gs pos="92000">
              <a:srgbClr val="C00000"/>
            </a:gs>
            <a:gs pos="82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26/02/2021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71599" y="925067"/>
            <a:ext cx="9401175" cy="4982623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3" name="Rectangle 2"/>
          <p:cNvSpPr/>
          <p:nvPr/>
        </p:nvSpPr>
        <p:spPr>
          <a:xfrm>
            <a:off x="2475688" y="1892884"/>
            <a:ext cx="7192995" cy="304698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96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A L’Aube</a:t>
            </a:r>
          </a:p>
          <a:p>
            <a:pPr algn="ctr"/>
            <a:r>
              <a:rPr lang="fr-FR" sz="96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 </a:t>
            </a:r>
            <a:r>
              <a:rPr lang="fr-FR" sz="96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N°10</a:t>
            </a:r>
            <a:endParaRPr lang="fr-FR" sz="9600" b="1" cap="none" spc="0" dirty="0">
              <a:ln w="6600">
                <a:solidFill>
                  <a:srgbClr val="FF0000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791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  <p:sndAc>
          <p:stSnd loop="1">
            <p:snd r:embed="rId3" name="_Amapola.wav"/>
          </p:stSnd>
        </p:sndAc>
      </p:transition>
    </mc:Choice>
    <mc:Fallback>
      <p:transition spd="slow" advTm="11000">
        <p:wedge/>
        <p:sndAc>
          <p:stSnd loop="1">
            <p:snd r:embed="rId3" name="_Amapol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9CB78D"/>
            </a:gs>
            <a:gs pos="0">
              <a:schemeClr val="accent1">
                <a:lumMod val="5000"/>
                <a:lumOff val="95000"/>
              </a:schemeClr>
            </a:gs>
            <a:gs pos="69000">
              <a:schemeClr val="accent6">
                <a:lumMod val="75000"/>
              </a:schemeClr>
            </a:gs>
            <a:gs pos="92000">
              <a:srgbClr val="C00000"/>
            </a:gs>
            <a:gs pos="82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26/02/2021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2690" t="6025" r="2731" b="5079"/>
          <a:stretch/>
        </p:blipFill>
        <p:spPr>
          <a:xfrm>
            <a:off x="1345065" y="932315"/>
            <a:ext cx="9458325" cy="5000625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9872304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9CB78D"/>
            </a:gs>
            <a:gs pos="0">
              <a:schemeClr val="accent1">
                <a:lumMod val="5000"/>
                <a:lumOff val="95000"/>
              </a:schemeClr>
            </a:gs>
            <a:gs pos="69000">
              <a:schemeClr val="accent6">
                <a:lumMod val="75000"/>
              </a:schemeClr>
            </a:gs>
            <a:gs pos="92000">
              <a:srgbClr val="C00000"/>
            </a:gs>
            <a:gs pos="82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26/02/2021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261" b="30625"/>
          <a:stretch/>
        </p:blipFill>
        <p:spPr>
          <a:xfrm>
            <a:off x="1344191" y="953747"/>
            <a:ext cx="9503618" cy="4957762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4967710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9CB78D"/>
            </a:gs>
            <a:gs pos="0">
              <a:schemeClr val="accent1">
                <a:lumMod val="5000"/>
                <a:lumOff val="95000"/>
              </a:schemeClr>
            </a:gs>
            <a:gs pos="69000">
              <a:schemeClr val="accent6">
                <a:lumMod val="75000"/>
              </a:schemeClr>
            </a:gs>
            <a:gs pos="92000">
              <a:srgbClr val="C00000"/>
            </a:gs>
            <a:gs pos="82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26/02/2021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11956" r="121" b="13524"/>
          <a:stretch/>
        </p:blipFill>
        <p:spPr>
          <a:xfrm>
            <a:off x="1271587" y="875073"/>
            <a:ext cx="9558337" cy="5125677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/>
          <a:srcRect l="21394" t="69188" r="55940" b="26207"/>
          <a:stretch/>
        </p:blipFill>
        <p:spPr>
          <a:xfrm>
            <a:off x="3271838" y="3957638"/>
            <a:ext cx="2271713" cy="65722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358953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9CB78D"/>
            </a:gs>
            <a:gs pos="0">
              <a:schemeClr val="accent1">
                <a:lumMod val="5000"/>
                <a:lumOff val="95000"/>
              </a:schemeClr>
            </a:gs>
            <a:gs pos="69000">
              <a:schemeClr val="accent6">
                <a:lumMod val="75000"/>
              </a:schemeClr>
            </a:gs>
            <a:gs pos="92000">
              <a:srgbClr val="C00000"/>
            </a:gs>
            <a:gs pos="82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26/02/2021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3992" r="154" b="23481"/>
          <a:stretch/>
        </p:blipFill>
        <p:spPr>
          <a:xfrm>
            <a:off x="1414463" y="985838"/>
            <a:ext cx="9315449" cy="4900612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4871426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9CB78D"/>
            </a:gs>
            <a:gs pos="0">
              <a:schemeClr val="accent1">
                <a:lumMod val="5000"/>
                <a:lumOff val="95000"/>
              </a:schemeClr>
            </a:gs>
            <a:gs pos="69000">
              <a:schemeClr val="accent6">
                <a:lumMod val="75000"/>
              </a:schemeClr>
            </a:gs>
            <a:gs pos="92000">
              <a:srgbClr val="C00000"/>
            </a:gs>
            <a:gs pos="82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26/02/2021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5833" r="-104" b="15417"/>
          <a:stretch/>
        </p:blipFill>
        <p:spPr>
          <a:xfrm>
            <a:off x="1343574" y="986997"/>
            <a:ext cx="9428653" cy="4942315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5332396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9CB78D"/>
            </a:gs>
            <a:gs pos="0">
              <a:schemeClr val="accent1">
                <a:lumMod val="5000"/>
                <a:lumOff val="95000"/>
              </a:schemeClr>
            </a:gs>
            <a:gs pos="69000">
              <a:schemeClr val="accent6">
                <a:lumMod val="75000"/>
              </a:schemeClr>
            </a:gs>
            <a:gs pos="92000">
              <a:srgbClr val="C00000"/>
            </a:gs>
            <a:gs pos="82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26/02/2021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7012" r="102" b="40702"/>
          <a:stretch/>
        </p:blipFill>
        <p:spPr>
          <a:xfrm>
            <a:off x="1409700" y="957262"/>
            <a:ext cx="9363075" cy="4900613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7232353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9CB78D"/>
            </a:gs>
            <a:gs pos="0">
              <a:schemeClr val="accent1">
                <a:lumMod val="5000"/>
                <a:lumOff val="95000"/>
              </a:schemeClr>
            </a:gs>
            <a:gs pos="69000">
              <a:schemeClr val="accent6">
                <a:lumMod val="75000"/>
              </a:schemeClr>
            </a:gs>
            <a:gs pos="92000">
              <a:srgbClr val="C00000"/>
            </a:gs>
            <a:gs pos="82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26/02/2021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7553" r="62"/>
          <a:stretch/>
        </p:blipFill>
        <p:spPr>
          <a:xfrm>
            <a:off x="1414463" y="977456"/>
            <a:ext cx="9324374" cy="4966143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8134901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9CB78D"/>
            </a:gs>
            <a:gs pos="0">
              <a:schemeClr val="accent1">
                <a:lumMod val="5000"/>
                <a:lumOff val="95000"/>
              </a:schemeClr>
            </a:gs>
            <a:gs pos="69000">
              <a:schemeClr val="accent6">
                <a:lumMod val="75000"/>
              </a:schemeClr>
            </a:gs>
            <a:gs pos="92000">
              <a:srgbClr val="C00000"/>
            </a:gs>
            <a:gs pos="82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26/02/2021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b="23879"/>
          <a:stretch/>
        </p:blipFill>
        <p:spPr>
          <a:xfrm>
            <a:off x="1392462" y="925352"/>
            <a:ext cx="9408887" cy="5018247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9083802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9CB78D"/>
            </a:gs>
            <a:gs pos="0">
              <a:schemeClr val="accent1">
                <a:lumMod val="5000"/>
                <a:lumOff val="95000"/>
              </a:schemeClr>
            </a:gs>
            <a:gs pos="69000">
              <a:schemeClr val="accent6">
                <a:lumMod val="75000"/>
              </a:schemeClr>
            </a:gs>
            <a:gs pos="92000">
              <a:srgbClr val="C00000"/>
            </a:gs>
            <a:gs pos="82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26/02/2021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8566" r="-315"/>
          <a:stretch/>
        </p:blipFill>
        <p:spPr>
          <a:xfrm>
            <a:off x="1400176" y="976787"/>
            <a:ext cx="9422844" cy="4934977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3256743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9CB78D"/>
            </a:gs>
            <a:gs pos="0">
              <a:schemeClr val="accent1">
                <a:lumMod val="5000"/>
                <a:lumOff val="95000"/>
              </a:schemeClr>
            </a:gs>
            <a:gs pos="69000">
              <a:schemeClr val="accent6">
                <a:lumMod val="75000"/>
              </a:schemeClr>
            </a:gs>
            <a:gs pos="92000">
              <a:srgbClr val="C00000"/>
            </a:gs>
            <a:gs pos="82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26/02/2021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0846" r="22" b="27472"/>
          <a:stretch/>
        </p:blipFill>
        <p:spPr>
          <a:xfrm>
            <a:off x="1402216" y="1014413"/>
            <a:ext cx="9341984" cy="4886325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4743411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9CB78D"/>
            </a:gs>
            <a:gs pos="0">
              <a:schemeClr val="accent1">
                <a:lumMod val="5000"/>
                <a:lumOff val="95000"/>
              </a:schemeClr>
            </a:gs>
            <a:gs pos="69000">
              <a:schemeClr val="accent6">
                <a:lumMod val="75000"/>
              </a:schemeClr>
            </a:gs>
            <a:gs pos="92000">
              <a:srgbClr val="C00000"/>
            </a:gs>
            <a:gs pos="82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26/02/2021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0000" r="750" b="16499"/>
          <a:stretch/>
        </p:blipFill>
        <p:spPr>
          <a:xfrm>
            <a:off x="1343025" y="957263"/>
            <a:ext cx="9396149" cy="4972049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9208464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9CB78D"/>
            </a:gs>
            <a:gs pos="0">
              <a:schemeClr val="accent1">
                <a:lumMod val="5000"/>
                <a:lumOff val="95000"/>
              </a:schemeClr>
            </a:gs>
            <a:gs pos="69000">
              <a:schemeClr val="accent6">
                <a:lumMod val="75000"/>
              </a:schemeClr>
            </a:gs>
            <a:gs pos="92000">
              <a:srgbClr val="C00000"/>
            </a:gs>
            <a:gs pos="82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26/02/2021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80" b="20481"/>
          <a:stretch/>
        </p:blipFill>
        <p:spPr>
          <a:xfrm>
            <a:off x="1371601" y="1003625"/>
            <a:ext cx="9429750" cy="4868538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/>
          <a:srcRect l="61167" t="84858" r="12986" b="6829"/>
          <a:stretch/>
        </p:blipFill>
        <p:spPr>
          <a:xfrm>
            <a:off x="4817268" y="5300664"/>
            <a:ext cx="2557464" cy="5127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63850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9CB78D"/>
            </a:gs>
            <a:gs pos="0">
              <a:schemeClr val="accent1">
                <a:lumMod val="5000"/>
                <a:lumOff val="95000"/>
              </a:schemeClr>
            </a:gs>
            <a:gs pos="69000">
              <a:schemeClr val="accent6">
                <a:lumMod val="75000"/>
              </a:schemeClr>
            </a:gs>
            <a:gs pos="92000">
              <a:srgbClr val="C00000"/>
            </a:gs>
            <a:gs pos="82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26/02/2021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/>
          <a:srcRect l="1" t="11989" r="-70" b="11111"/>
          <a:stretch/>
        </p:blipFill>
        <p:spPr>
          <a:xfrm>
            <a:off x="1357313" y="1000125"/>
            <a:ext cx="9386887" cy="4929187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9" name="Rectangle 8"/>
          <p:cNvSpPr/>
          <p:nvPr/>
        </p:nvSpPr>
        <p:spPr>
          <a:xfrm>
            <a:off x="1805402" y="1648836"/>
            <a:ext cx="8581195" cy="36317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1500" b="1" dirty="0" smtClean="0">
                <a:ln w="22225">
                  <a:solidFill>
                    <a:srgbClr val="FF0000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C’était</a:t>
            </a:r>
          </a:p>
          <a:p>
            <a:pPr algn="ctr"/>
            <a:r>
              <a:rPr lang="fr-FR" sz="11500" b="1" dirty="0" smtClean="0">
                <a:ln w="22225">
                  <a:solidFill>
                    <a:srgbClr val="FF0000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A L’Aube</a:t>
            </a:r>
            <a:endParaRPr lang="fr-FR" sz="11500" b="1" dirty="0">
              <a:ln w="22225">
                <a:solidFill>
                  <a:srgbClr val="FF0000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040331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La beauté des lions N° 1 par Land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La beauté des lions N° 1 par Lande</Template>
  <TotalTime>48</TotalTime>
  <Words>91</Words>
  <Application>Microsoft Office PowerPoint</Application>
  <PresentationFormat>Grand écran</PresentationFormat>
  <Paragraphs>60</Paragraphs>
  <Slides>14</Slides>
  <Notes>14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14</vt:i4>
      </vt:variant>
    </vt:vector>
  </HeadingPairs>
  <TitlesOfParts>
    <vt:vector size="19" baseType="lpstr">
      <vt:lpstr>Arial</vt:lpstr>
      <vt:lpstr>Calibri</vt:lpstr>
      <vt:lpstr>Calibri Light</vt:lpstr>
      <vt:lpstr>Magneto</vt:lpstr>
      <vt:lpstr>La beauté des lions N° 1 par Lande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12</cp:revision>
  <dcterms:created xsi:type="dcterms:W3CDTF">2021-02-26T17:40:21Z</dcterms:created>
  <dcterms:modified xsi:type="dcterms:W3CDTF">2021-02-26T20:17:48Z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