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FHu68qm7lvX5at626D/3Q==" hashData="8j3N/VB/VtXZdHznRkiFlFyAPdEj8xZXPordKPxlIR94by8D/FCm4Kn9CatRF9vBgkwmOwcUDGPsELcfkNcT3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5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2B3FB9-32E8-48D9-9C72-EA9277FF5F3A}" type="datetimeFigureOut">
              <a:rPr lang="fr-FR" smtClean="0"/>
              <a:t>12/12/2020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72383-3DCA-463B-B81C-B79FF6B94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560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047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4853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0746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0104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23936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05428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21822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2427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2135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686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7561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6222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5457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55299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85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22C1-3DAD-46CB-95E3-A79E72EBD8A2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4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04CB-6216-4531-901B-552D120C8B35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807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CD769-3287-4FBE-9978-89B0087EFB91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234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DB26-4D1D-40B9-8583-F6C1C2A6C880}" type="datetime1">
              <a:rPr lang="fr-FR" smtClean="0"/>
              <a:t>12/12/2020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045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CCCA0-A8DF-451E-8A22-587DABE8C50A}" type="datetime1">
              <a:rPr lang="fr-FR" smtClean="0"/>
              <a:t>12/12/2020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220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4098C-2B45-4E8C-96DA-4005A98FB2E5}" type="datetime1">
              <a:rPr lang="fr-FR" smtClean="0"/>
              <a:t>12/12/2020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1699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9B272-1CCA-4A99-82A1-6CA7201BAD66}" type="datetime1">
              <a:rPr lang="fr-FR" smtClean="0"/>
              <a:t>12/12/2020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150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F1F50-4B1F-4E23-85AB-D6FA39D774CB}" type="datetime1">
              <a:rPr lang="fr-FR" smtClean="0"/>
              <a:t>12/12/2020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046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EC64-DD81-4A9C-991D-9512A76FED4A}" type="datetime1">
              <a:rPr lang="fr-FR" smtClean="0"/>
              <a:t>12/12/2020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10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22E82-5B4B-4892-8068-002D6A27F697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110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2D2F4-BBAB-4A3E-9164-B1744AE4F40C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658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D5921-01F1-4F30-8767-0C2F8B436E07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8765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71584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à en rire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N°9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148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wedg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2"/>
          <a:stretch/>
        </p:blipFill>
        <p:spPr>
          <a:xfrm>
            <a:off x="2879778" y="1175297"/>
            <a:ext cx="6432443" cy="4507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795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842" y="1219821"/>
            <a:ext cx="4568964" cy="44666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9772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5138" r="-388"/>
          <a:stretch/>
        </p:blipFill>
        <p:spPr>
          <a:xfrm>
            <a:off x="1806826" y="1185050"/>
            <a:ext cx="8578348" cy="44879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0523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3812" y="1200150"/>
            <a:ext cx="4524375" cy="4457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803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1437" y="1214437"/>
            <a:ext cx="4429125" cy="44291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9628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0966" y="1159912"/>
            <a:ext cx="4270067" cy="453817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4308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2068" y="1185862"/>
            <a:ext cx="4114800" cy="450056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810102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2408" y="1206499"/>
            <a:ext cx="3987183" cy="44450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688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16" b="4816"/>
          <a:stretch/>
        </p:blipFill>
        <p:spPr>
          <a:xfrm>
            <a:off x="3928466" y="1195028"/>
            <a:ext cx="4335067" cy="44679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461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4726" y="1211514"/>
            <a:ext cx="5095874" cy="44937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6236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7526" y="1219199"/>
            <a:ext cx="6083498" cy="44243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255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5002" y="1200396"/>
            <a:ext cx="5045598" cy="44717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8898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6696" y="1220826"/>
            <a:ext cx="3958608" cy="44163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019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71584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à en rire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01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71</TotalTime>
  <Words>105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2020-09-13T15:36:44Z</dcterms:created>
  <dcterms:modified xsi:type="dcterms:W3CDTF">2020-12-12T14:05:31Z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