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70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45NYbWVF8sHyJbqLzmlQA==" hashData="CXJD0jmFvLWWkS0ifqa8UjV4KgpWB4lTeJ1Y+PiLW99bpNLKSroywWk/JPrOWcnN48q9qCPpZMNeAIfUFgtx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6246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5091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402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7210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647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880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99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5963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6777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559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8658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7"/>
          <a:stretch/>
        </p:blipFill>
        <p:spPr>
          <a:xfrm>
            <a:off x="4291292" y="1210327"/>
            <a:ext cx="3609415" cy="4437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" b="23971"/>
          <a:stretch/>
        </p:blipFill>
        <p:spPr>
          <a:xfrm>
            <a:off x="4033772" y="1203607"/>
            <a:ext cx="4124455" cy="4450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35" r="-196" b="4117"/>
          <a:stretch/>
        </p:blipFill>
        <p:spPr>
          <a:xfrm>
            <a:off x="3617560" y="1184308"/>
            <a:ext cx="4855186" cy="4489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59" r="-490" b="1590"/>
          <a:stretch/>
        </p:blipFill>
        <p:spPr>
          <a:xfrm>
            <a:off x="4168588" y="1212137"/>
            <a:ext cx="3818966" cy="4459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07" b="6177"/>
          <a:stretch/>
        </p:blipFill>
        <p:spPr>
          <a:xfrm>
            <a:off x="3551355" y="1193935"/>
            <a:ext cx="5028019" cy="4470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824" y="1208367"/>
            <a:ext cx="3697941" cy="4468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183342"/>
            <a:ext cx="4308181" cy="4523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952" y="1184069"/>
            <a:ext cx="3509683" cy="4518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78" r="98" b="1878"/>
          <a:stretch/>
        </p:blipFill>
        <p:spPr>
          <a:xfrm>
            <a:off x="4159554" y="1196788"/>
            <a:ext cx="3881787" cy="4479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071" y="1202872"/>
            <a:ext cx="3755857" cy="4452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687" b="11837"/>
          <a:stretch/>
        </p:blipFill>
        <p:spPr>
          <a:xfrm>
            <a:off x="3825688" y="1207854"/>
            <a:ext cx="4540624" cy="4442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435" y="1228126"/>
            <a:ext cx="4218046" cy="4472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854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9612" y="1208432"/>
            <a:ext cx="3603812" cy="4452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076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187123"/>
            <a:ext cx="4356847" cy="4492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370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680" y="1163268"/>
            <a:ext cx="4114800" cy="4491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929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83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1717" y="1173199"/>
            <a:ext cx="4428565" cy="4511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683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13" r="98" b="7353"/>
          <a:stretch/>
        </p:blipFill>
        <p:spPr>
          <a:xfrm>
            <a:off x="3942380" y="1187867"/>
            <a:ext cx="4229100" cy="4482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55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125" y="1143000"/>
            <a:ext cx="485775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350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143000"/>
            <a:ext cx="5715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80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672" y="1210235"/>
            <a:ext cx="4123420" cy="4467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755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3060" y="1210235"/>
            <a:ext cx="3556198" cy="4474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9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26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171</Words>
  <Application>Microsoft Office PowerPoint</Application>
  <PresentationFormat>Grand écran</PresentationFormat>
  <Paragraphs>108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2020-09-23T15:50:07Z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