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2" r:id="rId17"/>
    <p:sldId id="273" r:id="rId18"/>
    <p:sldId id="274" r:id="rId19"/>
    <p:sldId id="270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txeHxn60UWcmGTHVs9NAQ==" hashData="vP2UFk89mYYCpjYzgodrUi9zZlfLRGgzBZtt6yDGXozwGut58YPivkdHNkr/2oDmYr8qjoguiw6iZGeB45jqc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2B3FB9-32E8-48D9-9C72-EA9277FF5F3A}" type="datetimeFigureOut">
              <a:rPr lang="fr-FR" smtClean="0"/>
              <a:t>23/09/2020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772383-3DCA-463B-B81C-B79FF6B940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560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0470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04853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00746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20104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23936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05428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21822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02427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22135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7686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37561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6222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05457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55299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25521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842990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691717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555150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85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22C1-3DAD-46CB-95E3-A79E72EBD8A2}" type="datetime1">
              <a:rPr lang="fr-FR" smtClean="0"/>
              <a:t>23/09/2020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4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904CB-6216-4531-901B-552D120C8B35}" type="datetime1">
              <a:rPr lang="fr-FR" smtClean="0"/>
              <a:t>23/09/2020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2807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CD769-3287-4FBE-9978-89B0087EFB91}" type="datetime1">
              <a:rPr lang="fr-FR" smtClean="0"/>
              <a:t>23/09/2020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1234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8DB26-4D1D-40B9-8583-F6C1C2A6C880}" type="datetime1">
              <a:rPr lang="fr-FR" smtClean="0"/>
              <a:t>23/09/2020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0457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CCCA0-A8DF-451E-8A22-587DABE8C50A}" type="datetime1">
              <a:rPr lang="fr-FR" smtClean="0"/>
              <a:t>23/09/2020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4220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4098C-2B45-4E8C-96DA-4005A98FB2E5}" type="datetime1">
              <a:rPr lang="fr-FR" smtClean="0"/>
              <a:t>23/09/2020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1699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9B272-1CCA-4A99-82A1-6CA7201BAD66}" type="datetime1">
              <a:rPr lang="fr-FR" smtClean="0"/>
              <a:t>23/09/2020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7150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F1F50-4B1F-4E23-85AB-D6FA39D774CB}" type="datetime1">
              <a:rPr lang="fr-FR" smtClean="0"/>
              <a:t>23/09/2020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046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EC64-DD81-4A9C-991D-9512A76FED4A}" type="datetime1">
              <a:rPr lang="fr-FR" smtClean="0"/>
              <a:t>23/09/2020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10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22E82-5B4B-4892-8068-002D6A27F697}" type="datetime1">
              <a:rPr lang="fr-FR" smtClean="0"/>
              <a:t>23/09/2020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110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2D2F4-BBAB-4A3E-9164-B1744AE4F40C}" type="datetime1">
              <a:rPr lang="fr-FR" smtClean="0"/>
              <a:t>23/09/2020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5658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AD5921-01F1-4F30-8767-0C2F8B436E07}" type="datetime1">
              <a:rPr lang="fr-FR" smtClean="0"/>
              <a:t>23/09/2020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68765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71584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à en rire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N°7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148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>
            <p:snd r:embed="rId3" name="Ile d'Oléron .. 09 03 2011_001.wav"/>
          </p:stSnd>
        </p:sndAc>
      </p:transition>
    </mc:Choice>
    <mc:Fallback>
      <p:transition spd="slow" advTm="13000">
        <p:wedge/>
        <p:sndAc>
          <p:stSnd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2"/>
          <a:stretch/>
        </p:blipFill>
        <p:spPr>
          <a:xfrm>
            <a:off x="2879778" y="1175297"/>
            <a:ext cx="6432443" cy="45074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7955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51"/>
          <a:stretch/>
        </p:blipFill>
        <p:spPr>
          <a:xfrm>
            <a:off x="4094090" y="1174014"/>
            <a:ext cx="3893463" cy="45381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9772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44"/>
          <a:stretch/>
        </p:blipFill>
        <p:spPr>
          <a:xfrm>
            <a:off x="4098422" y="1186076"/>
            <a:ext cx="4073058" cy="45478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0523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76"/>
          <a:stretch/>
        </p:blipFill>
        <p:spPr>
          <a:xfrm>
            <a:off x="4420375" y="1175688"/>
            <a:ext cx="3351250" cy="45066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8038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06075" y="1195763"/>
            <a:ext cx="3579850" cy="44664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49628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44"/>
          <a:stretch/>
        </p:blipFill>
        <p:spPr>
          <a:xfrm>
            <a:off x="4483053" y="1172938"/>
            <a:ext cx="3225894" cy="45121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3089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82200" y="1205590"/>
            <a:ext cx="3427599" cy="44468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0102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76"/>
          <a:stretch/>
        </p:blipFill>
        <p:spPr>
          <a:xfrm>
            <a:off x="4137987" y="1208299"/>
            <a:ext cx="3916026" cy="44414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6886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72107" y="1195673"/>
            <a:ext cx="3647785" cy="44666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461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137"/>
          <a:stretch/>
        </p:blipFill>
        <p:spPr>
          <a:xfrm>
            <a:off x="4346416" y="1206005"/>
            <a:ext cx="3499167" cy="44459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6236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44"/>
          <a:stretch/>
        </p:blipFill>
        <p:spPr>
          <a:xfrm>
            <a:off x="4478495" y="1182583"/>
            <a:ext cx="3235010" cy="44928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255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98498" y="1187248"/>
            <a:ext cx="3795003" cy="44835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8898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76"/>
          <a:stretch/>
        </p:blipFill>
        <p:spPr>
          <a:xfrm>
            <a:off x="4070827" y="1205115"/>
            <a:ext cx="3889832" cy="44884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0192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44"/>
          <a:stretch/>
        </p:blipFill>
        <p:spPr>
          <a:xfrm>
            <a:off x="4464649" y="1187254"/>
            <a:ext cx="3298861" cy="44834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9866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16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98"/>
          <a:stretch/>
        </p:blipFill>
        <p:spPr>
          <a:xfrm>
            <a:off x="4408604" y="1190910"/>
            <a:ext cx="3374792" cy="44761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8688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17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33472" y="1134435"/>
            <a:ext cx="3325055" cy="45891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64230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18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543886" y="1774796"/>
            <a:ext cx="714038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Aux îles Canaries, il n'y a pas de canari. Aux îles Vierges, c'est pareil. </a:t>
            </a:r>
          </a:p>
        </p:txBody>
      </p:sp>
    </p:spTree>
    <p:extLst>
      <p:ext uri="{BB962C8B-B14F-4D97-AF65-F5344CB8AC3E}">
        <p14:creationId xmlns:p14="http://schemas.microsoft.com/office/powerpoint/2010/main" val="1699661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71584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à en rire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23/09/2020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19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6019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69</TotalTime>
  <Words>147</Words>
  <Application>Microsoft Office PowerPoint</Application>
  <PresentationFormat>Grand écran</PresentationFormat>
  <Paragraphs>81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2020-09-13T15:36:44Z</dcterms:created>
  <dcterms:modified xsi:type="dcterms:W3CDTF">2020-09-23T15:23:02Z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