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Ke8lDA0AqaIx8sV3jf1Jg==" hashData="JczzKIQCImiHU8MYAyfsXwyC8H+Oqy66s5ZvViiBoei4rLFJJXZKNJzboAELaKy09vvZilZ3TpHit6ia8TN8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00" r="533" b="10600"/>
          <a:stretch/>
        </p:blipFill>
        <p:spPr>
          <a:xfrm>
            <a:off x="3218688" y="1179845"/>
            <a:ext cx="5650992" cy="4454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055"/>
          <a:stretch/>
        </p:blipFill>
        <p:spPr>
          <a:xfrm>
            <a:off x="4269667" y="1193152"/>
            <a:ext cx="3688826" cy="4471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294" r="392" b="5882"/>
          <a:stretch/>
        </p:blipFill>
        <p:spPr>
          <a:xfrm>
            <a:off x="3617560" y="1213442"/>
            <a:ext cx="4993040" cy="4452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760" y="1192075"/>
            <a:ext cx="4742480" cy="4473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059" y="1193462"/>
            <a:ext cx="5849470" cy="4488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850" y="1143000"/>
            <a:ext cx="54483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211174"/>
            <a:ext cx="6373907" cy="44670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02205" y="1348299"/>
            <a:ext cx="3623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Pour les inquiets !</a:t>
            </a:r>
          </a:p>
        </p:txBody>
      </p:sp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8" b="9706"/>
          <a:stretch/>
        </p:blipFill>
        <p:spPr>
          <a:xfrm>
            <a:off x="3500813" y="1163170"/>
            <a:ext cx="5190373" cy="453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362" y="1143000"/>
            <a:ext cx="48672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7988" y="1174285"/>
            <a:ext cx="5836024" cy="45094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1865" y="1299900"/>
            <a:ext cx="9368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Attention à toi bien sur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114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2020-09-23T15:10:05Z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