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+v6cqFdLDrbOuGEUbxpXg==" hashData="/jFD1/tIq++4unuxzk2vWL2Svdki5RDJFVd5ZfZyOPcE88K4OgHKqgvjJ1tzG/m2oZ2E22+rVbzlhqVDVt1cW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13/09/2020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13/09/2020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13/09/2020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13/09/2020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13/09/2020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13/09/2020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13/09/2020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>
            <p:snd r:embed="rId3" name="Ile d'Oléron .. 09 03 2011_001.wav"/>
          </p:stSnd>
        </p:sndAc>
      </p:transition>
    </mc:Choice>
    <mc:Fallback>
      <p:transition spd="slow" advTm="13000">
        <p:wedge/>
        <p:sndAc>
          <p:stSnd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32" b="21129"/>
          <a:stretch/>
        </p:blipFill>
        <p:spPr>
          <a:xfrm>
            <a:off x="2934484" y="1191605"/>
            <a:ext cx="6359191" cy="4474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44133" y="1203006"/>
            <a:ext cx="4739893" cy="4451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6552" y="1176858"/>
            <a:ext cx="7438896" cy="4504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23" b="10196"/>
          <a:stretch/>
        </p:blipFill>
        <p:spPr>
          <a:xfrm>
            <a:off x="3375481" y="1197884"/>
            <a:ext cx="5441037" cy="44622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14"/>
          <a:stretch/>
        </p:blipFill>
        <p:spPr>
          <a:xfrm>
            <a:off x="3946640" y="1184958"/>
            <a:ext cx="4224840" cy="44880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5135" y="1201970"/>
            <a:ext cx="7281730" cy="4454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296" r="-274" b="21129"/>
          <a:stretch/>
        </p:blipFill>
        <p:spPr>
          <a:xfrm>
            <a:off x="2645038" y="1210234"/>
            <a:ext cx="6901924" cy="4437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19040" y="1146088"/>
            <a:ext cx="4553919" cy="45658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06682" y="1200450"/>
            <a:ext cx="4778636" cy="4457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09832" y="1240295"/>
            <a:ext cx="5100768" cy="43774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36652" y="1193426"/>
            <a:ext cx="5954855" cy="44711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59262" y="1223682"/>
            <a:ext cx="9880033" cy="44375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105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2020-09-13T15:36:44Z</dcterms:created>
  <dcterms:modified xsi:type="dcterms:W3CDTF">2020-09-13T17:41:06Z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