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ioDQ1TldKN38aCt1c2bRw==" hashData="xOMuQQg3g2bKhH9v4oBHgNuyybYHawQH+uL8fgdhNbdmE2tqCucM2rWANITNcLja4+Cu6REG/seUI1zH0GW5Q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13/09/2020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13/09/2020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13/09/2020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13/09/2020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13/09/2020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13/09/2020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13/09/2020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à en rire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>
            <p:snd r:embed="rId3" name="Ile d'Oléron .. 09 03 2011_001.wav"/>
          </p:stSnd>
        </p:sndAc>
      </p:transition>
    </mc:Choice>
    <mc:Fallback>
      <p:transition spd="slow" advTm="13000">
        <p:wedge/>
        <p:sndAc>
          <p:stSnd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32" b="21946"/>
          <a:stretch/>
        </p:blipFill>
        <p:spPr>
          <a:xfrm>
            <a:off x="2660276" y="1208964"/>
            <a:ext cx="6871448" cy="4440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56" b="6470"/>
          <a:stretch/>
        </p:blipFill>
        <p:spPr>
          <a:xfrm>
            <a:off x="3487270" y="1168463"/>
            <a:ext cx="5123330" cy="4521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2248" r="-1307" b="12919"/>
          <a:stretch/>
        </p:blipFill>
        <p:spPr>
          <a:xfrm>
            <a:off x="2151529" y="1156447"/>
            <a:ext cx="7974106" cy="45047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5"/>
          <a:stretch/>
        </p:blipFill>
        <p:spPr>
          <a:xfrm>
            <a:off x="2250141" y="1154345"/>
            <a:ext cx="7732059" cy="45493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5"/>
          <a:stretch/>
        </p:blipFill>
        <p:spPr>
          <a:xfrm>
            <a:off x="2359972" y="1216331"/>
            <a:ext cx="7472056" cy="44253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1" b="4728"/>
          <a:stretch/>
        </p:blipFill>
        <p:spPr>
          <a:xfrm>
            <a:off x="3129178" y="1186683"/>
            <a:ext cx="5969804" cy="44846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606933" y="1184844"/>
            <a:ext cx="4978134" cy="44883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8600" y="1163837"/>
            <a:ext cx="4114799" cy="4530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97741" y="1210234"/>
            <a:ext cx="8000999" cy="4437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24326" y="1182953"/>
            <a:ext cx="7579508" cy="44920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5"/>
          <a:stretch/>
        </p:blipFill>
        <p:spPr>
          <a:xfrm>
            <a:off x="2043953" y="1223682"/>
            <a:ext cx="8189259" cy="44362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59107" y="1210235"/>
            <a:ext cx="7762452" cy="44577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</TotalTime>
  <Words>105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2020-09-13T15:36:44Z</dcterms:created>
  <dcterms:modified xsi:type="dcterms:W3CDTF">2020-09-13T17:26:22Z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