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VyPaQa8zrYSJImiQIASig==" hashData="nGpwEGZy4ZiZyQQCWZbfuER0UAnofuVOvQnSRZdHK/ju7o79a34VMB9/pGLDM3R/OpzbQhFnBBNIc38L91ty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13/09/2020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13/09/2020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13/09/2020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>
            <p:snd r:embed="rId3" name="Ile d'Oléron .. 09 03 2011_001.wav"/>
          </p:stSnd>
        </p:sndAc>
      </p:transition>
    </mc:Choice>
    <mc:Fallback>
      <p:transition spd="slow" advTm="13000">
        <p:wedge/>
        <p:sndAc>
          <p:stSnd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68498" y="1189681"/>
            <a:ext cx="5142102" cy="44640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18965" y="1210235"/>
            <a:ext cx="4672936" cy="4484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17560" y="1178372"/>
            <a:ext cx="4854389" cy="4501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0"/>
          <a:stretch/>
        </p:blipFill>
        <p:spPr>
          <a:xfrm>
            <a:off x="3781580" y="1203302"/>
            <a:ext cx="4515255" cy="44713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2"/>
          <a:stretch/>
        </p:blipFill>
        <p:spPr>
          <a:xfrm>
            <a:off x="3200400" y="1183341"/>
            <a:ext cx="5903260" cy="4493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341" y="1210933"/>
            <a:ext cx="5285991" cy="4463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01"/>
          <a:stretch/>
        </p:blipFill>
        <p:spPr>
          <a:xfrm>
            <a:off x="3514166" y="1198846"/>
            <a:ext cx="5096434" cy="44603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/>
          <a:stretch/>
        </p:blipFill>
        <p:spPr>
          <a:xfrm>
            <a:off x="1469652" y="1192721"/>
            <a:ext cx="9252695" cy="44725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" b="24680"/>
          <a:stretch/>
        </p:blipFill>
        <p:spPr>
          <a:xfrm>
            <a:off x="2866950" y="1192335"/>
            <a:ext cx="6458100" cy="4473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96" b="5828"/>
          <a:stretch/>
        </p:blipFill>
        <p:spPr>
          <a:xfrm>
            <a:off x="2124635" y="1170849"/>
            <a:ext cx="7960659" cy="45163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14032" y="1185515"/>
            <a:ext cx="9563935" cy="4486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0"/>
          <a:stretch/>
        </p:blipFill>
        <p:spPr>
          <a:xfrm>
            <a:off x="3617560" y="1169443"/>
            <a:ext cx="4840941" cy="4519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2020-09-13T15:36:44Z</dcterms:created>
  <dcterms:modified xsi:type="dcterms:W3CDTF">2020-09-13T17:12:30Z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