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4" r:id="rId18"/>
    <p:sldId id="275" r:id="rId19"/>
    <p:sldId id="27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btBXWkK6OxXe7jg7av/5Q==" hashData="KpHpSI0PDSK68C6mT2s2PtVQW6ND8WJ6UEIBRb30CFPwD5EvtmWUdJPeUKSDjIWWDAhXIYoFGK03srvrMQeI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7903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216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804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973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N°20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939" r="468" b="9357"/>
          <a:stretch/>
        </p:blipFill>
        <p:spPr>
          <a:xfrm>
            <a:off x="1743075" y="1171575"/>
            <a:ext cx="8786813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08" r="197" b="20625"/>
          <a:stretch/>
        </p:blipFill>
        <p:spPr>
          <a:xfrm>
            <a:off x="2599355" y="1228725"/>
            <a:ext cx="7029450" cy="4400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649" y="1198579"/>
            <a:ext cx="4614862" cy="44608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4" y="1195386"/>
            <a:ext cx="4471989" cy="4471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943" r="-113" b="9029"/>
          <a:stretch/>
        </p:blipFill>
        <p:spPr>
          <a:xfrm>
            <a:off x="1814513" y="1210211"/>
            <a:ext cx="8629649" cy="4463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703" r="55" b="8348"/>
          <a:stretch/>
        </p:blipFill>
        <p:spPr>
          <a:xfrm>
            <a:off x="1743075" y="1185863"/>
            <a:ext cx="8743950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204912"/>
            <a:ext cx="6096000" cy="4448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087" y="1212526"/>
            <a:ext cx="6115051" cy="4510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0547" y="1200184"/>
            <a:ext cx="3570905" cy="44576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190625"/>
            <a:ext cx="897255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2" y="1202531"/>
            <a:ext cx="8905876" cy="4452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775" y="1226343"/>
            <a:ext cx="8872538" cy="4436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726" y="1185863"/>
            <a:ext cx="8943974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90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726" y="1185863"/>
            <a:ext cx="8943974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04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7" y="1128713"/>
            <a:ext cx="5252933" cy="4547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008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817" y="1184119"/>
            <a:ext cx="4157663" cy="448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19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129</Words>
  <Application>Microsoft Office PowerPoint</Application>
  <PresentationFormat>Grand écran</PresentationFormat>
  <Paragraphs>80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2020-12-12T18:58:16Z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