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NN3jn74sjxB7LledQy4QA==" hashData="CCvXAgc6yTKD9YtP5cQwz/YdmyTyrtL3EJERjIqxyCq7Qszwh5+cV7fwHbjaKTLpulaxGzM1zY7boKe12Yus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à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N°2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11" b="13333"/>
          <a:stretch/>
        </p:blipFill>
        <p:spPr>
          <a:xfrm>
            <a:off x="3689127" y="1194917"/>
            <a:ext cx="4813746" cy="4468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6680" y="1202615"/>
            <a:ext cx="4195075" cy="4458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2091" y="1186703"/>
            <a:ext cx="6967818" cy="4484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45" b="5418"/>
          <a:stretch/>
        </p:blipFill>
        <p:spPr>
          <a:xfrm>
            <a:off x="3198309" y="1222672"/>
            <a:ext cx="5831541" cy="4412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5334"/>
          <a:stretch/>
        </p:blipFill>
        <p:spPr>
          <a:xfrm>
            <a:off x="3409950" y="1184803"/>
            <a:ext cx="5372100" cy="4488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2" b="7168"/>
          <a:stretch/>
        </p:blipFill>
        <p:spPr>
          <a:xfrm>
            <a:off x="3250826" y="1214017"/>
            <a:ext cx="5690347" cy="4429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99132" y="1189294"/>
            <a:ext cx="7429895" cy="4479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95"/>
          <a:stretch/>
        </p:blipFill>
        <p:spPr>
          <a:xfrm>
            <a:off x="4269413" y="1199258"/>
            <a:ext cx="3689333" cy="4459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37263" y="1168091"/>
            <a:ext cx="5553634" cy="4521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"/>
          <a:stretch/>
        </p:blipFill>
        <p:spPr>
          <a:xfrm>
            <a:off x="3402106" y="1182963"/>
            <a:ext cx="5405718" cy="4507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1" b="7009"/>
          <a:stretch/>
        </p:blipFill>
        <p:spPr>
          <a:xfrm>
            <a:off x="3563750" y="1174796"/>
            <a:ext cx="5046850" cy="4508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01" r="261" b="15232"/>
          <a:stretch/>
        </p:blipFill>
        <p:spPr>
          <a:xfrm>
            <a:off x="2245659" y="1190064"/>
            <a:ext cx="7700682" cy="4477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2020-09-13T15:36:44Z</dcterms:created>
  <dcterms:modified xsi:type="dcterms:W3CDTF">2020-09-13T16:57:47Z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