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k04VOhfFeI7ao5WSBqvw==" hashData="7VZ5I9hsm+qo9ntdB6O9H7Jn/N/02YFtZxPTpI2gM1WW1ZfnPqq4GkkUuq5HzmpjX06u1ixau+weSS+1mN/K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N°19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4764" y="1185862"/>
            <a:ext cx="4529056" cy="451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680" y="1179623"/>
            <a:ext cx="3973116" cy="44987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701" y="1219496"/>
            <a:ext cx="5500688" cy="44693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913" y="1236446"/>
            <a:ext cx="6657976" cy="44358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236" r="-787" b="2869"/>
          <a:stretch/>
        </p:blipFill>
        <p:spPr>
          <a:xfrm>
            <a:off x="4217679" y="1200039"/>
            <a:ext cx="3756642" cy="44579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40343" y="1371289"/>
            <a:ext cx="9711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44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a retrouvé le marsupilami !</a:t>
            </a:r>
          </a:p>
        </p:txBody>
      </p:sp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576" y="1170423"/>
            <a:ext cx="4513007" cy="4517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439" r="-178" b="12363"/>
          <a:stretch/>
        </p:blipFill>
        <p:spPr>
          <a:xfrm>
            <a:off x="1785939" y="1200759"/>
            <a:ext cx="8701086" cy="4463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593" r="88"/>
          <a:stretch/>
        </p:blipFill>
        <p:spPr>
          <a:xfrm>
            <a:off x="1746021" y="1185863"/>
            <a:ext cx="8798154" cy="4471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1171575"/>
            <a:ext cx="8472487" cy="4514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016" r="249" b="14670"/>
          <a:stretch/>
        </p:blipFill>
        <p:spPr>
          <a:xfrm>
            <a:off x="1600201" y="1182307"/>
            <a:ext cx="9029700" cy="45144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824" r="-407" b="6625"/>
          <a:stretch/>
        </p:blipFill>
        <p:spPr>
          <a:xfrm>
            <a:off x="1800225" y="1177400"/>
            <a:ext cx="8629650" cy="4495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24" b="15256"/>
          <a:stretch/>
        </p:blipFill>
        <p:spPr>
          <a:xfrm>
            <a:off x="1203485" y="1193007"/>
            <a:ext cx="9785030" cy="4471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112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2020-12-12T18:42:50Z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