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kws206tWOqAtjV7Er94/A==" hashData="ijMKw1aO8K8YNvl+OumJWIjLPvU9ioBOEeJn/zA8kBONXXjTsgv9fifuLs48rqUlZwJQWM+GKndxfmutxYDR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N°18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35" b="16727"/>
          <a:stretch/>
        </p:blipFill>
        <p:spPr>
          <a:xfrm>
            <a:off x="3617560" y="1185862"/>
            <a:ext cx="4953468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53" r="-104" b="6653"/>
          <a:stretch/>
        </p:blipFill>
        <p:spPr>
          <a:xfrm>
            <a:off x="1643062" y="1185863"/>
            <a:ext cx="8943975" cy="4514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38" y="1218182"/>
            <a:ext cx="8601075" cy="44581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4650" y="1199392"/>
            <a:ext cx="6386513" cy="44759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688" r="-202" b="9687"/>
          <a:stretch/>
        </p:blipFill>
        <p:spPr>
          <a:xfrm>
            <a:off x="1814513" y="1200150"/>
            <a:ext cx="8572500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478" r="-228" b="16706"/>
          <a:stretch/>
        </p:blipFill>
        <p:spPr>
          <a:xfrm>
            <a:off x="1213393" y="1185862"/>
            <a:ext cx="9801373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1143000"/>
            <a:ext cx="85725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0872" y="1181100"/>
            <a:ext cx="5326415" cy="4495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29" b="5154"/>
          <a:stretch/>
        </p:blipFill>
        <p:spPr>
          <a:xfrm>
            <a:off x="3696405" y="1176074"/>
            <a:ext cx="4799189" cy="45058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25" r="-417" b="14688"/>
          <a:stretch/>
        </p:blipFill>
        <p:spPr>
          <a:xfrm>
            <a:off x="1771650" y="1196356"/>
            <a:ext cx="8643938" cy="4461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160725"/>
            <a:ext cx="6717323" cy="4528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6049" y="1164199"/>
            <a:ext cx="5416061" cy="452960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2020-09-13T15:36:44Z</dcterms:created>
  <dcterms:modified xsi:type="dcterms:W3CDTF">2020-12-12T19:00:38Z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