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Vt/gfM67IqF0zO1zl/NQ==" hashData="c5E9dLRuDZLLgs1GJl8Sw95/locpUFOI2sTnafd29eOlFuaj3LHkffT9SdXvl2OeKX8xYxeE6u/ULk3k7vSYa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à en rire N°17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185862"/>
            <a:ext cx="4762500" cy="4486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43000"/>
            <a:ext cx="91725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501" r="133" b="4501"/>
          <a:stretch/>
        </p:blipFill>
        <p:spPr>
          <a:xfrm>
            <a:off x="1528763" y="1214438"/>
            <a:ext cx="9144000" cy="4429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360" y="1196175"/>
            <a:ext cx="4591439" cy="4465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862" y="1177357"/>
            <a:ext cx="6787661" cy="45425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5311" y="1185455"/>
            <a:ext cx="4337537" cy="4536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708" y="1170798"/>
            <a:ext cx="6471138" cy="4532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28418" y="678938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8646" r="-923"/>
          <a:stretch/>
        </p:blipFill>
        <p:spPr>
          <a:xfrm>
            <a:off x="4088200" y="1157217"/>
            <a:ext cx="4015600" cy="4543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558" y="1179360"/>
            <a:ext cx="4742227" cy="4482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6" b="3333"/>
          <a:stretch/>
        </p:blipFill>
        <p:spPr>
          <a:xfrm>
            <a:off x="3206262" y="1155982"/>
            <a:ext cx="5779476" cy="454603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538" r="-513" b="14231"/>
          <a:stretch/>
        </p:blipFill>
        <p:spPr>
          <a:xfrm>
            <a:off x="1955318" y="1186961"/>
            <a:ext cx="8317523" cy="4484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0538" y="1143000"/>
            <a:ext cx="8792308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chemeClr val="accent2">
                <a:lumMod val="89000"/>
              </a:schemeClr>
            </a:gs>
            <a:gs pos="23000">
              <a:schemeClr val="accent2">
                <a:lumMod val="89000"/>
              </a:schemeClr>
            </a:gs>
            <a:gs pos="34000">
              <a:schemeClr val="accent2">
                <a:lumMod val="75000"/>
              </a:schemeClr>
            </a:gs>
            <a:gs pos="74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715848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à en rire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12/12/2020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wedge/>
      </p:transition>
    </mc:Choice>
    <mc:Fallback xmlns=""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</TotalTime>
  <Words>105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2020-09-13T15:36:44Z</dcterms:created>
  <dcterms:modified xsi:type="dcterms:W3CDTF">2020-12-12T19:01:43Z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