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kJidGYJt4fXM0bX/nPQ3A==" hashData="Plrjo/7k32iGBrZeWmKtYNB3hMKZWdt3KXpVGW3/2vpeWarHRNVYkWGc+co7t1DZ+fpMtYt9QOOcVEVFhRjqN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9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5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2B3FB9-32E8-48D9-9C72-EA9277FF5F3A}" type="datetimeFigureOut">
              <a:rPr lang="fr-FR" smtClean="0"/>
              <a:t>12/12/2020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772383-3DCA-463B-B81C-B79FF6B940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95608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0470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04853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00746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20104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23936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05428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21822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02427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22135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7686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375618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56222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05457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55299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85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F22C1-3DAD-46CB-95E3-A79E72EBD8A2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04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904CB-6216-4531-901B-552D120C8B35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2807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CD769-3287-4FBE-9978-89B0087EFB91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1234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8DB26-4D1D-40B9-8583-F6C1C2A6C880}" type="datetime1">
              <a:rPr lang="fr-FR" smtClean="0"/>
              <a:t>12/12/2020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0457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CCCA0-A8DF-451E-8A22-587DABE8C50A}" type="datetime1">
              <a:rPr lang="fr-FR" smtClean="0"/>
              <a:t>12/12/2020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4220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4098C-2B45-4E8C-96DA-4005A98FB2E5}" type="datetime1">
              <a:rPr lang="fr-FR" smtClean="0"/>
              <a:t>12/12/2020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1699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9B272-1CCA-4A99-82A1-6CA7201BAD66}" type="datetime1">
              <a:rPr lang="fr-FR" smtClean="0"/>
              <a:t>12/12/2020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7150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F1F50-4B1F-4E23-85AB-D6FA39D774CB}" type="datetime1">
              <a:rPr lang="fr-FR" smtClean="0"/>
              <a:t>12/12/2020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5046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CEC64-DD81-4A9C-991D-9512A76FED4A}" type="datetime1">
              <a:rPr lang="fr-FR" smtClean="0"/>
              <a:t>12/12/2020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410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22E82-5B4B-4892-8068-002D6A27F697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110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2D2F4-BBAB-4A3E-9164-B1744AE4F40C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5658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AD5921-01F1-4F30-8767-0C2F8B436E07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68765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882" r="-368" b="5490"/>
          <a:stretch/>
        </p:blipFill>
        <p:spPr>
          <a:xfrm>
            <a:off x="1277472" y="1190833"/>
            <a:ext cx="9668434" cy="44763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738076" y="2367171"/>
            <a:ext cx="8715848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Etre Ami Signifie</a:t>
            </a:r>
          </a:p>
          <a:p>
            <a:r>
              <a:rPr lang="fr-FR" sz="6600" b="1" dirty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à en rire N°16</a:t>
            </a:r>
            <a:endParaRPr lang="fr-FR" sz="6600" b="1" dirty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1148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wedg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22"/>
          <a:stretch/>
        </p:blipFill>
        <p:spPr>
          <a:xfrm>
            <a:off x="2879778" y="1175297"/>
            <a:ext cx="6432443" cy="45074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7955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8031" y="1199214"/>
            <a:ext cx="6734908" cy="44869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9772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2784" y="1164570"/>
            <a:ext cx="5146431" cy="45288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70523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3154" y="1171679"/>
            <a:ext cx="5679832" cy="45193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8038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47019" y="1196663"/>
            <a:ext cx="4297961" cy="4464674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4249628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0256" r="-74" b="27692"/>
          <a:stretch/>
        </p:blipFill>
        <p:spPr>
          <a:xfrm>
            <a:off x="1454157" y="1184072"/>
            <a:ext cx="9319846" cy="44898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3089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4692" y="1200313"/>
            <a:ext cx="9108831" cy="44309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0102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2365" y="1175238"/>
            <a:ext cx="5407269" cy="45075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86886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6864" r="-341" b="17456"/>
          <a:stretch/>
        </p:blipFill>
        <p:spPr>
          <a:xfrm>
            <a:off x="1529862" y="1187962"/>
            <a:ext cx="8985738" cy="44682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461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698" r="-182" b="7067"/>
          <a:stretch/>
        </p:blipFill>
        <p:spPr>
          <a:xfrm>
            <a:off x="1565031" y="1178169"/>
            <a:ext cx="9056077" cy="44822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6236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98" b="8621"/>
          <a:stretch/>
        </p:blipFill>
        <p:spPr>
          <a:xfrm>
            <a:off x="3085862" y="1141723"/>
            <a:ext cx="6056436" cy="45520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255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473" b="12371"/>
          <a:stretch/>
        </p:blipFill>
        <p:spPr>
          <a:xfrm>
            <a:off x="3076574" y="1167339"/>
            <a:ext cx="5944333" cy="45124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68898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0915" y="1178169"/>
            <a:ext cx="5750170" cy="45016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0192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882" r="-368" b="5490"/>
          <a:stretch/>
        </p:blipFill>
        <p:spPr>
          <a:xfrm>
            <a:off x="1277472" y="1190833"/>
            <a:ext cx="9668434" cy="44763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738076" y="2367171"/>
            <a:ext cx="8715848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Etre Ami Signifie</a:t>
            </a:r>
          </a:p>
          <a:p>
            <a:r>
              <a:rPr lang="fr-FR" sz="6600" b="1" dirty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à en rire</a:t>
            </a:r>
            <a:endParaRPr lang="fr-FR" sz="6600" b="1" dirty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6019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70</TotalTime>
  <Words>105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2020-09-13T15:36:44Z</dcterms:created>
  <dcterms:modified xsi:type="dcterms:W3CDTF">2020-12-12T19:02:51Z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