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KP2T05DMEepOCSseWSz2w==" hashData="a9aWiOi8xU0Bkzrj5mGgmtKBAMubXaDhEWPQ+CJzdVZPA0DzFlBIOqYfPs9L5XotAlYdl49htB/JuoYNlL8yL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N°15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4" b="6179"/>
          <a:stretch/>
        </p:blipFill>
        <p:spPr>
          <a:xfrm>
            <a:off x="3068460" y="1188015"/>
            <a:ext cx="6091239" cy="4481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585" y="1203281"/>
            <a:ext cx="4772830" cy="445143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994" y="1187648"/>
            <a:ext cx="4672012" cy="4482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199755"/>
            <a:ext cx="9458325" cy="4462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0" b="14375"/>
          <a:stretch/>
        </p:blipFill>
        <p:spPr>
          <a:xfrm>
            <a:off x="3004873" y="1219523"/>
            <a:ext cx="6218414" cy="4550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6" b="6755"/>
          <a:stretch/>
        </p:blipFill>
        <p:spPr>
          <a:xfrm>
            <a:off x="3617560" y="1192319"/>
            <a:ext cx="5025557" cy="4465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55" r="63" b="10000"/>
          <a:stretch/>
        </p:blipFill>
        <p:spPr>
          <a:xfrm>
            <a:off x="1343026" y="1190625"/>
            <a:ext cx="9515474" cy="44767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913" y="1195387"/>
            <a:ext cx="4457700" cy="445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744" y="1191043"/>
            <a:ext cx="4100512" cy="447591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Étoile à 5 branches 2"/>
          <p:cNvSpPr/>
          <p:nvPr/>
        </p:nvSpPr>
        <p:spPr>
          <a:xfrm>
            <a:off x="4783014" y="4396154"/>
            <a:ext cx="562709" cy="537568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2028" y="4326983"/>
            <a:ext cx="671604" cy="67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2307" r="-522" b="9744"/>
          <a:stretch/>
        </p:blipFill>
        <p:spPr>
          <a:xfrm>
            <a:off x="3799165" y="1178170"/>
            <a:ext cx="4398223" cy="4466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680" y="1139486"/>
            <a:ext cx="4114800" cy="4539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375" y="1170543"/>
            <a:ext cx="4858225" cy="451691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2020-09-13T15:36:44Z</dcterms:created>
  <dcterms:modified xsi:type="dcterms:W3CDTF">2020-12-12T19:04:21Z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