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ly0kLnyUHHK4L4FX8WBTg==" hashData="inH0fCSL045rlzq/ZkOxNiD2aj+89MGp5X/C2yzqy7A9W8QkXk7rST3Lherh7xYd9Iy1WHANkJ7pM3+YZnfQ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N°14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5517"/>
          <a:stretch/>
        </p:blipFill>
        <p:spPr>
          <a:xfrm>
            <a:off x="3740943" y="1203878"/>
            <a:ext cx="4710113" cy="4450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81" b="8181"/>
          <a:stretch/>
        </p:blipFill>
        <p:spPr>
          <a:xfrm>
            <a:off x="2192067" y="1183003"/>
            <a:ext cx="7807865" cy="449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13" b="3750"/>
          <a:stretch/>
        </p:blipFill>
        <p:spPr>
          <a:xfrm>
            <a:off x="3454223" y="1166800"/>
            <a:ext cx="5283553" cy="4524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44" b="10417"/>
          <a:stretch/>
        </p:blipFill>
        <p:spPr>
          <a:xfrm>
            <a:off x="3302794" y="1190351"/>
            <a:ext cx="5586412" cy="4477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75" y="1213648"/>
            <a:ext cx="6367046" cy="4556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97" r="689" b="7845"/>
          <a:stretch/>
        </p:blipFill>
        <p:spPr>
          <a:xfrm>
            <a:off x="3882848" y="1209330"/>
            <a:ext cx="4426303" cy="4439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219200"/>
            <a:ext cx="4471988" cy="4471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288" y="1206876"/>
            <a:ext cx="5272087" cy="4472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25" b="9115"/>
          <a:stretch/>
        </p:blipFill>
        <p:spPr>
          <a:xfrm>
            <a:off x="2645568" y="1217018"/>
            <a:ext cx="6900864" cy="4423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074" y="1223641"/>
            <a:ext cx="6343651" cy="44643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134" r="-303" b="11716"/>
          <a:stretch/>
        </p:blipFill>
        <p:spPr>
          <a:xfrm>
            <a:off x="2098482" y="1185863"/>
            <a:ext cx="8142673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1182996"/>
            <a:ext cx="7929562" cy="449470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2020-09-13T15:36:44Z</dcterms:created>
  <dcterms:modified xsi:type="dcterms:W3CDTF">2020-12-12T19:05:45Z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