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9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0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GPNwCazrB6XYFdAN/9Yig==" hashData="omVTXAyPod0g3ErGa5avqzGRJmdSs7OLDib5W0z6f7yzApc1D5jfVH2EtVSV7h+Nh40t1UYAlVeO5BMygWLd3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N°13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185" y="1161024"/>
            <a:ext cx="7174523" cy="450649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811017" y="2967335"/>
            <a:ext cx="8569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chemeClr val="bg1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Et elle est si bête </a:t>
            </a:r>
            <a:r>
              <a:rPr lang="fr-FR" sz="5400" b="1" dirty="0" err="1" smtClean="0">
                <a:ln w="0">
                  <a:solidFill>
                    <a:schemeClr val="bg1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mdr</a:t>
            </a:r>
            <a:endParaRPr lang="fr-FR" sz="5400" b="1" cap="none" spc="0" dirty="0">
              <a:ln w="0">
                <a:solidFill>
                  <a:schemeClr val="bg1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7354" y="1180570"/>
            <a:ext cx="7086600" cy="44783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99" y="1143000"/>
            <a:ext cx="5908431" cy="4572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062" y="1173895"/>
            <a:ext cx="3657600" cy="4495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525" y="1143000"/>
            <a:ext cx="531495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680" y="1102733"/>
            <a:ext cx="4114800" cy="4612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199" y="1201615"/>
            <a:ext cx="8950569" cy="4475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-128" b="11155"/>
          <a:stretch/>
        </p:blipFill>
        <p:spPr>
          <a:xfrm>
            <a:off x="3543299" y="1163928"/>
            <a:ext cx="5105401" cy="4530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615" y="1172307"/>
            <a:ext cx="4484078" cy="4484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785" y="1194896"/>
            <a:ext cx="4396153" cy="44801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208" y="1148129"/>
            <a:ext cx="4379272" cy="456174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111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2020-09-13T15:36:44Z</dcterms:created>
  <dcterms:modified xsi:type="dcterms:W3CDTF">2020-12-12T19:07:03Z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