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IfuqsI2GnNhwUt1H5IsDw==" hashData="BGaQrYwUmHcW6m8oATzQScCN/3LF7GzWrP8PyeyMRkzOJ/r50vdT7zCoY3SzIX8LI0FAedKRyOxDI8RODrJV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1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1" name="Ile d'Oléron .. 09 03 2011_001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1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1" name="Ile d'Oléron .. 09 03 2011_001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1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1" name="Ile d'Oléron .. 09 03 2011_001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1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1" name="Ile d'Oléron .. 09 03 2011_001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1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1" name="Ile d'Oléron .. 09 03 2011_001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1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1" name="Ile d'Oléron .. 09 03 2011_001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1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1" name="Ile d'Oléron .. 09 03 2011_001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1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1" name="Ile d'Oléron .. 09 03 2011_001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1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1" name="Ile d'Oléron .. 09 03 2011_001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1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1" name="Ile d'Oléron .. 09 03 2011_001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1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1" name="Ile d'Oléron .. 09 03 2011_001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1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13" name="Ile d'Oléron .. 09 03 2011_001.wav"/>
          </p:stSnd>
        </p:sndAc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N°12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687" y="1193106"/>
            <a:ext cx="5000625" cy="4471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6041" r="-227" b="26667"/>
          <a:stretch/>
        </p:blipFill>
        <p:spPr>
          <a:xfrm>
            <a:off x="2092536" y="1207294"/>
            <a:ext cx="8006927" cy="4443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96" b="12291"/>
          <a:stretch/>
        </p:blipFill>
        <p:spPr>
          <a:xfrm>
            <a:off x="3932854" y="1202692"/>
            <a:ext cx="4362451" cy="4452616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913" y="1181099"/>
            <a:ext cx="4471987" cy="4471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195387"/>
            <a:ext cx="4572000" cy="446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950" y="1235763"/>
            <a:ext cx="3743325" cy="4512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4" r="707" b="25208"/>
          <a:stretch/>
        </p:blipFill>
        <p:spPr>
          <a:xfrm>
            <a:off x="3916419" y="1228577"/>
            <a:ext cx="4359162" cy="4400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75" y="1215182"/>
            <a:ext cx="8015288" cy="4430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763" y="1181099"/>
            <a:ext cx="4529138" cy="4529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569" y="1186077"/>
            <a:ext cx="3852862" cy="4485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74" r="-576"/>
          <a:stretch/>
        </p:blipFill>
        <p:spPr>
          <a:xfrm>
            <a:off x="3872311" y="1221581"/>
            <a:ext cx="4483537" cy="4414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75" y="1210877"/>
            <a:ext cx="7958138" cy="4471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2020-09-13T15:36:44Z</dcterms:created>
  <dcterms:modified xsi:type="dcterms:W3CDTF">2020-12-12T19:08:14Z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