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1" r:id="rId9"/>
    <p:sldId id="263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rDM3SaJx5NAyTKht670og==" hashData="dHUWCSkVXOL7xsHeV7URbNUzx8TKUv3bpwVYP9OtcPrpXhWawsAxxov4TSqKYv88KcepmtlHdSY2/VlO+1J3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N°11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" t="2564" r="995" b="5641"/>
          <a:stretch/>
        </p:blipFill>
        <p:spPr>
          <a:xfrm>
            <a:off x="4056680" y="1158747"/>
            <a:ext cx="4114800" cy="45405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970" y="1181851"/>
            <a:ext cx="5222630" cy="4494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192823"/>
            <a:ext cx="8968154" cy="4484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560" y="1144904"/>
            <a:ext cx="4993040" cy="4535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92" b="7903"/>
          <a:stretch/>
        </p:blipFill>
        <p:spPr>
          <a:xfrm>
            <a:off x="2921976" y="1150400"/>
            <a:ext cx="6348047" cy="4557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127" r="-446" b="6411"/>
          <a:stretch/>
        </p:blipFill>
        <p:spPr>
          <a:xfrm>
            <a:off x="3392604" y="1160463"/>
            <a:ext cx="5442952" cy="4537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20" r="-605" b="22820"/>
          <a:stretch/>
        </p:blipFill>
        <p:spPr>
          <a:xfrm>
            <a:off x="3859170" y="1145804"/>
            <a:ext cx="4473660" cy="45432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615" y="1182948"/>
            <a:ext cx="4431323" cy="4515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498" y="1185193"/>
            <a:ext cx="5439164" cy="4487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72" y="1151792"/>
            <a:ext cx="4554416" cy="4554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784" y="1195388"/>
            <a:ext cx="4325815" cy="4528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246" y="1117208"/>
            <a:ext cx="5416062" cy="4603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2020-09-13T15:36:44Z</dcterms:created>
  <dcterms:modified xsi:type="dcterms:W3CDTF">2020-12-12T19:09:47Z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