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MPMsWrxCo+0v+U65w86MA==" hashData="p5uRfg8PK2y8CZzlFxGeRdPnUrXPi10L/k4Wiw3gazsRTjBy/hsmMwn/VxdRDPl+NJh1Y1QQVvZPf45HZjZku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N°10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4287" y="1157287"/>
            <a:ext cx="4543425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3835" y="1180263"/>
            <a:ext cx="4304330" cy="44974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7560" y="1191180"/>
            <a:ext cx="4876305" cy="4475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62" y="1143000"/>
            <a:ext cx="547687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76" r="1026" b="10000"/>
          <a:stretch/>
        </p:blipFill>
        <p:spPr>
          <a:xfrm>
            <a:off x="2637692" y="1172065"/>
            <a:ext cx="6916616" cy="4513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340" y="1154600"/>
            <a:ext cx="4361479" cy="45487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2683" y="1186961"/>
            <a:ext cx="4426634" cy="4484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14" b="6542"/>
          <a:stretch/>
        </p:blipFill>
        <p:spPr>
          <a:xfrm>
            <a:off x="3664948" y="1159948"/>
            <a:ext cx="4767629" cy="45381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2272" y="1345255"/>
            <a:ext cx="958361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Magneto" panose="04030805050802020D02" pitchFamily="82" charset="0"/>
              </a:rPr>
              <a:t>Et en plus il n’est plus permis de dire « il fait noir »</a:t>
            </a:r>
          </a:p>
          <a:p>
            <a:r>
              <a:rPr lang="fr-FR" sz="3600" b="1" dirty="0" smtClean="0">
                <a:latin typeface="Magneto" panose="04030805050802020D02" pitchFamily="82" charset="0"/>
              </a:rPr>
              <a:t>Non</a:t>
            </a:r>
            <a:r>
              <a:rPr lang="fr-FR" sz="3600" b="1" dirty="0">
                <a:latin typeface="Magneto" panose="04030805050802020D02" pitchFamily="82" charset="0"/>
              </a:rPr>
              <a:t>, il faut dire « il fait nuit »</a:t>
            </a:r>
          </a:p>
          <a:p>
            <a:r>
              <a:rPr lang="fr-FR" sz="3600" b="1" dirty="0" smtClean="0">
                <a:latin typeface="Magneto" panose="04030805050802020D02" pitchFamily="82" charset="0"/>
              </a:rPr>
              <a:t>Par </a:t>
            </a:r>
            <a:r>
              <a:rPr lang="fr-FR" sz="3600" b="1" dirty="0">
                <a:latin typeface="Magneto" panose="04030805050802020D02" pitchFamily="82" charset="0"/>
              </a:rPr>
              <a:t>contre au bistrot il est toujours possible de demander</a:t>
            </a:r>
          </a:p>
          <a:p>
            <a:r>
              <a:rPr lang="fr-FR" sz="3600" b="1" dirty="0" smtClean="0">
                <a:latin typeface="Magneto" panose="04030805050802020D02" pitchFamily="82" charset="0"/>
              </a:rPr>
              <a:t>« </a:t>
            </a:r>
            <a:r>
              <a:rPr lang="fr-FR" sz="3600" b="1" dirty="0">
                <a:latin typeface="Magneto" panose="04030805050802020D02" pitchFamily="82" charset="0"/>
              </a:rPr>
              <a:t>un petit blanc </a:t>
            </a:r>
            <a:r>
              <a:rPr lang="fr-FR" sz="3600" b="1" dirty="0" smtClean="0">
                <a:latin typeface="Magneto" panose="04030805050802020D02" pitchFamily="82" charset="0"/>
              </a:rPr>
              <a:t>»</a:t>
            </a:r>
            <a:endParaRPr lang="fr-FR" sz="3600" b="1" dirty="0">
              <a:latin typeface="Magneto" panose="04030805050802020D02" pitchFamily="82" charset="0"/>
            </a:endParaRPr>
          </a:p>
          <a:p>
            <a:r>
              <a:rPr lang="fr-FR" sz="3600" b="1" dirty="0" smtClean="0">
                <a:latin typeface="Magneto" panose="04030805050802020D02" pitchFamily="82" charset="0"/>
              </a:rPr>
              <a:t>Mais </a:t>
            </a:r>
            <a:r>
              <a:rPr lang="fr-FR" sz="3600" b="1" dirty="0">
                <a:latin typeface="Magneto" panose="04030805050802020D02" pitchFamily="82" charset="0"/>
              </a:rPr>
              <a:t>surtout, pas de « Petit noir »</a:t>
            </a:r>
          </a:p>
        </p:txBody>
      </p:sp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5170" y="1164541"/>
            <a:ext cx="4501660" cy="4528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743" y="1169377"/>
            <a:ext cx="5368674" cy="45192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77" r="-199" b="3077"/>
          <a:stretch/>
        </p:blipFill>
        <p:spPr>
          <a:xfrm>
            <a:off x="2620109" y="1176650"/>
            <a:ext cx="7772400" cy="4504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</TotalTime>
  <Words>153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2020-09-13T15:36:44Z</dcterms:created>
  <dcterms:modified xsi:type="dcterms:W3CDTF">2020-12-12T19:11:12Z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