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d8hQ6DAB2qEGI0LjLCd9w==" hashData="OR695Gc+x/T7jUToto1bCsoUAnK5xQ+cbSXmABoDglU4aa7GxC2MILnLkUZ7vdRtJc1/3tVIIJnlnzfu1RE4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13/09/2020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13/09/2020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13/09/2020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13/09/2020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13/09/2020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"/>
          <a:stretch/>
        </p:blipFill>
        <p:spPr>
          <a:xfrm>
            <a:off x="3867635" y="1141904"/>
            <a:ext cx="4456730" cy="4574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3530707" y="1191714"/>
            <a:ext cx="5130585" cy="447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19"/>
          <a:stretch/>
        </p:blipFill>
        <p:spPr>
          <a:xfrm>
            <a:off x="3432792" y="1179032"/>
            <a:ext cx="5362576" cy="4499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80" b="5269"/>
          <a:stretch/>
        </p:blipFill>
        <p:spPr>
          <a:xfrm>
            <a:off x="3480015" y="1195049"/>
            <a:ext cx="5130585" cy="4467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8"/>
          <a:stretch/>
        </p:blipFill>
        <p:spPr>
          <a:xfrm>
            <a:off x="2919272" y="1176617"/>
            <a:ext cx="6353455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12" r="367" b="3726"/>
          <a:stretch/>
        </p:blipFill>
        <p:spPr>
          <a:xfrm>
            <a:off x="4056680" y="1203188"/>
            <a:ext cx="3984497" cy="4451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"/>
          <a:stretch/>
        </p:blipFill>
        <p:spPr>
          <a:xfrm>
            <a:off x="2424488" y="1181800"/>
            <a:ext cx="7343024" cy="449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"/>
          <a:stretch/>
        </p:blipFill>
        <p:spPr>
          <a:xfrm>
            <a:off x="2903874" y="1176617"/>
            <a:ext cx="6384252" cy="45047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/>
          <a:stretch/>
        </p:blipFill>
        <p:spPr>
          <a:xfrm>
            <a:off x="2706882" y="1210235"/>
            <a:ext cx="6778236" cy="4437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86150" y="1212059"/>
            <a:ext cx="6419700" cy="4433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4"/>
          <a:stretch/>
        </p:blipFill>
        <p:spPr>
          <a:xfrm>
            <a:off x="4034476" y="1166157"/>
            <a:ext cx="4137004" cy="4525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8905" y="1175076"/>
            <a:ext cx="7330349" cy="4507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13/09/2020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104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2020-09-13T15:36:44Z</dcterms:created>
  <dcterms:modified xsi:type="dcterms:W3CDTF">2020-09-13T16:37:01Z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