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qppJ+TXufqpbsKm0pBsDA==" hashData="zjl3ZFNbxpjDCnIXIeWKT/MeyqsuVEuE7k0Nm2DxsS7DEycs3mSFVN/RhnoXH8E7wGPl841PlVP7IFTT0t19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  <p:sndAc>
          <p:stSnd loop="1">
            <p:snd r:embed="rId3" name="Pas pas l'américano.wav"/>
          </p:stSnd>
        </p:sndAc>
      </p:transition>
    </mc:Choice>
    <mc:Fallback>
      <p:transition spd="slow" advTm="13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7686" y="870666"/>
            <a:ext cx="3803375" cy="5134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461" y="857165"/>
            <a:ext cx="3538330" cy="5124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757" y="821635"/>
            <a:ext cx="3474278" cy="5211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7622" y="859809"/>
            <a:ext cx="4065777" cy="50771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756" y="821635"/>
            <a:ext cx="3381513" cy="5072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6938" y="1504068"/>
            <a:ext cx="6824871" cy="3842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46</cp:revision>
  <dcterms:created xsi:type="dcterms:W3CDTF">2021-04-23T09:19:46Z</dcterms:created>
  <dcterms:modified xsi:type="dcterms:W3CDTF">2021-05-06T16:30:39Z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