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FIspPrBaug0CDm96kLbQQ==" hashData="zSZ7B/6z7rmayS5eHbXyKzuhoxeAk9daYK9KGhK1JEIDwiG5Wcmi4G7v4RCkbtLfx/N35/xo+zZVVYYzpZbs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N°8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  <p:sndAc>
          <p:stSnd loop="1">
            <p:snd r:embed="rId3" name="Pas pas l'américano.wav"/>
          </p:stSnd>
        </p:sndAc>
      </p:transition>
    </mc:Choice>
    <mc:Fallback>
      <p:transition spd="slow" advTm="13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4407" y="882898"/>
            <a:ext cx="3633889" cy="51335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0166" y="806348"/>
            <a:ext cx="3475121" cy="521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7883" y="881332"/>
            <a:ext cx="3896188" cy="5095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7749" y="864001"/>
            <a:ext cx="3919574" cy="51259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3197" y="874643"/>
            <a:ext cx="3870873" cy="50755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269" y="1072066"/>
            <a:ext cx="3650017" cy="4917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45</cp:revision>
  <dcterms:created xsi:type="dcterms:W3CDTF">2021-04-23T09:19:46Z</dcterms:created>
  <dcterms:modified xsi:type="dcterms:W3CDTF">2021-05-06T16:15:37Z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