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8" r:id="rId10"/>
    <p:sldId id="267" r:id="rId11"/>
    <p:sldId id="269" r:id="rId12"/>
    <p:sldId id="266" r:id="rId13"/>
    <p:sldId id="257" r:id="rId14"/>
    <p:sldId id="273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dDq25EiksZGMkHMFG01tQ==" hashData="psht3Eq0O2RboEn1g07/HXWyQsNwUfLYzuEvWvXara8e4fscCYdyjtY9aKYB+ffzsp4R0F6Wo02zXKtqZvp5R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06/05/2021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88359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06/05/2021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06/05/2021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06/05/2021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FF0000"/>
            </a:gs>
            <a:gs pos="80000">
              <a:srgbClr val="FFC000"/>
            </a:gs>
            <a:gs pos="72000">
              <a:srgbClr val="FF0000"/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2511" y="1090981"/>
            <a:ext cx="7766977" cy="467603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A affoler les hommes et les femmes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82849" y="3782018"/>
            <a:ext cx="147668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N°7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  <p:sndAc>
          <p:stSnd loop="1">
            <p:snd r:embed="rId3" name="Pas pas l'américano.wav"/>
          </p:stSnd>
        </p:sndAc>
      </p:transition>
    </mc:Choice>
    <mc:Fallback>
      <p:transition spd="slow" advTm="14000">
        <p:wedge/>
        <p:sndAc>
          <p:stSnd loop="1">
            <p:snd r:embed="rId3" name="Pas pas l'américa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92557" y="1126067"/>
            <a:ext cx="5352005" cy="45591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2209800" y="2967335"/>
            <a:ext cx="78630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femmes et hommes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75367" y="1749287"/>
            <a:ext cx="7389861" cy="33395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7983" y="996895"/>
            <a:ext cx="9308704" cy="4887070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57324" y="940904"/>
            <a:ext cx="8793348" cy="4996070"/>
          </a:xfrm>
          <a:prstGeom prst="ellipse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80522" y="1242391"/>
            <a:ext cx="5830956" cy="43732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73731" y="2014330"/>
            <a:ext cx="8217222" cy="26636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377" b="6019"/>
          <a:stretch/>
        </p:blipFill>
        <p:spPr>
          <a:xfrm>
            <a:off x="4346714" y="832303"/>
            <a:ext cx="3617844" cy="51194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61735" y="2186609"/>
            <a:ext cx="8408700" cy="24672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3614" y="782172"/>
            <a:ext cx="2584772" cy="52936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36" b="21434"/>
          <a:stretch/>
        </p:blipFill>
        <p:spPr>
          <a:xfrm>
            <a:off x="2607793" y="1620479"/>
            <a:ext cx="6976413" cy="36170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67200" y="890310"/>
            <a:ext cx="3644348" cy="50959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8709" y="1243818"/>
            <a:ext cx="8704247" cy="4229330"/>
          </a:xfrm>
          <a:prstGeom prst="ellipse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015" r="68" b="6667"/>
          <a:stretch/>
        </p:blipFill>
        <p:spPr>
          <a:xfrm>
            <a:off x="3702636" y="1007165"/>
            <a:ext cx="4553468" cy="48950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A affoler les hommes et les femmes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28825" y="3782018"/>
            <a:ext cx="18473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2443355" y="1230450"/>
            <a:ext cx="7305290" cy="4213561"/>
          </a:xfrm>
          <a:prstGeom prst="ellipse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66878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</TotalTime>
  <Words>111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45</cp:revision>
  <dcterms:created xsi:type="dcterms:W3CDTF">2021-04-23T09:19:46Z</dcterms:created>
  <dcterms:modified xsi:type="dcterms:W3CDTF">2021-05-06T16:02:53Z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