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lbbuSAh79mxVCDAXrw5uQ==" hashData="18TNbXb22u6DTETSx9n/cWz52k4TuhYPosfie7G1tgWQdHhfGr6vw8oIhpp9lVk11f+Ub07Hz55cmBPfOOGW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as pas l'américano.wav"/>
          </p:stSnd>
        </p:sndAc>
      </p:transition>
    </mc:Choice>
    <mc:Fallback>
      <p:transition spd="slow" advTm="14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035" r="457" b="8084"/>
          <a:stretch/>
        </p:blipFill>
        <p:spPr>
          <a:xfrm>
            <a:off x="3816626" y="1031650"/>
            <a:ext cx="4598504" cy="4781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642" y="1060174"/>
            <a:ext cx="4728498" cy="47535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0" y="1056860"/>
            <a:ext cx="4747591" cy="4747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43609"/>
            <a:ext cx="4744278" cy="47442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79" t="-898" r="9066" b="6290"/>
          <a:stretch/>
        </p:blipFill>
        <p:spPr>
          <a:xfrm>
            <a:off x="2558351" y="1601961"/>
            <a:ext cx="7075298" cy="3654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367" y="1537605"/>
            <a:ext cx="6874694" cy="3803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2021-04-23T09:19:46Z</dcterms:created>
  <dcterms:modified xsi:type="dcterms:W3CDTF">2021-05-06T15:41:13Z</dcterms:modified>
  <cp:contentStatus/>
</cp:coreProperties>
</file>