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bRYLd6biFpiHdXxSUboSA==" hashData="b+OK8isR239CId76t3q+L2aET2l5UPpS1O76/pQV6UcuI0tT++u6A3dturEG4lwtLPUXPaMgruiHojMmiMrz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rgbClr val="FFC000"/>
            </a:gs>
            <a:gs pos="72000">
              <a:srgbClr val="FF0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511" y="1090981"/>
            <a:ext cx="7766977" cy="467603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N°5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as pas l'américano.wav"/>
          </p:stSnd>
        </p:sndAc>
      </p:transition>
    </mc:Choice>
    <mc:Fallback>
      <p:transition spd="slow" advTm="14000">
        <p:wedge/>
        <p:sndAc>
          <p:stSnd loop="1">
            <p:snd r:embed="rId3" name="Pas pas l'améric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557" y="1126067"/>
            <a:ext cx="5352005" cy="45591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2967335"/>
            <a:ext cx="7863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367" y="1749287"/>
            <a:ext cx="7389861" cy="33395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7823" y="1457739"/>
            <a:ext cx="6565335" cy="39491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324" y="940904"/>
            <a:ext cx="8793348" cy="499607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62" y="990600"/>
            <a:ext cx="4410075" cy="4876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3731" y="2014330"/>
            <a:ext cx="8217222" cy="2663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9461" y="1447947"/>
            <a:ext cx="6545842" cy="39456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1735" y="2186609"/>
            <a:ext cx="8408700" cy="2467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9906" y="861391"/>
            <a:ext cx="3675382" cy="48995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6" b="21434"/>
          <a:stretch/>
        </p:blipFill>
        <p:spPr>
          <a:xfrm>
            <a:off x="2607793" y="1620479"/>
            <a:ext cx="6976413" cy="3617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2389" y="859118"/>
            <a:ext cx="3413141" cy="51308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09" y="1243818"/>
            <a:ext cx="8704247" cy="422933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8678" y="844825"/>
            <a:ext cx="3430105" cy="51451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443355" y="1230450"/>
            <a:ext cx="7305290" cy="4213561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44</cp:revision>
  <dcterms:created xsi:type="dcterms:W3CDTF">2021-04-23T09:19:46Z</dcterms:created>
  <dcterms:modified xsi:type="dcterms:W3CDTF">2021-05-06T14:52:58Z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