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66" r:id="rId13"/>
    <p:sldId id="257" r:id="rId14"/>
    <p:sldId id="27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0SuaSxtRV7rr5QJrhvpeQ==" hashData="B/n+C3zfRH8YN46SO+Bmrs4ii4Hl4HiyxVHiU0pE1l6htrE+J7NQjffQhih0c0Wpn9MJiQ4XFx9d1p/a+jC8T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835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0000"/>
            </a:gs>
            <a:gs pos="80000">
              <a:srgbClr val="FFC000"/>
            </a:gs>
            <a:gs pos="72000">
              <a:srgbClr val="FF0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2511" y="1090981"/>
            <a:ext cx="7766977" cy="467603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A affoler les hommes et les femmes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82849" y="3782018"/>
            <a:ext cx="147668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N°4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Pas pas l'américano.wav"/>
          </p:stSnd>
        </p:sndAc>
      </p:transition>
    </mc:Choice>
    <mc:Fallback>
      <p:transition spd="slow" advTm="14000">
        <p:wedge/>
        <p:sndAc>
          <p:stSnd loop="1">
            <p:snd r:embed="rId3" name="Pas pas l'améric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2557" y="1126067"/>
            <a:ext cx="5352005" cy="45591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2209800" y="2967335"/>
            <a:ext cx="78630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femmes et hommes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75367" y="1749287"/>
            <a:ext cx="7389861" cy="33395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3017" y="954157"/>
            <a:ext cx="3894305" cy="49859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57324" y="940904"/>
            <a:ext cx="8793348" cy="4996070"/>
          </a:xfrm>
          <a:prstGeom prst="ellipse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9641" y="795129"/>
            <a:ext cx="3240442" cy="5247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73731" y="2014330"/>
            <a:ext cx="8217222" cy="26636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0527" y="1359176"/>
            <a:ext cx="6329490" cy="41537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61735" y="2186609"/>
            <a:ext cx="8408700" cy="24672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5026" y="1603512"/>
            <a:ext cx="7242313" cy="36211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07793" y="1620479"/>
            <a:ext cx="6976413" cy="36170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0522" y="1256352"/>
            <a:ext cx="5844208" cy="43354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8709" y="1243818"/>
            <a:ext cx="8704247" cy="4229330"/>
          </a:xfrm>
          <a:prstGeom prst="ellipse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2917" y="1245704"/>
            <a:ext cx="5859369" cy="43467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A affoler les hommes et les femmes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28825" y="3782018"/>
            <a:ext cx="18473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443355" y="1230450"/>
            <a:ext cx="7305290" cy="4213561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6687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111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44</cp:revision>
  <dcterms:created xsi:type="dcterms:W3CDTF">2021-04-23T09:19:46Z</dcterms:created>
  <dcterms:modified xsi:type="dcterms:W3CDTF">2021-05-06T14:40:11Z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