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Hmy4LNS/uzLAf86BX+wBA==" hashData="sLUOhlqpnB4aEEOjc8HpodamHQ+7/lmQngbu5QIuxOdfd+kbNlBjWqvhIkfRanH2NPc1O+8QIh3CW7XGmlcw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as pas l'américano.wav"/>
          </p:stSnd>
        </p:sndAc>
      </p:transition>
    </mc:Choice>
    <mc:Fallback>
      <p:transition spd="slow" advTm="14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2400" y="990600"/>
            <a:ext cx="4267200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349" y="1536631"/>
            <a:ext cx="6923301" cy="3784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350" y="1209675"/>
            <a:ext cx="5983300" cy="4438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933" y="1201205"/>
            <a:ext cx="6006134" cy="4455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554" y="797013"/>
            <a:ext cx="3093203" cy="5206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7649" y="824961"/>
            <a:ext cx="3356701" cy="5208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2021-04-23T09:19:46Z</dcterms:created>
  <dcterms:modified xsi:type="dcterms:W3CDTF">2021-05-06T14:27:05Z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