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j14uNHhwNrDY/2IyIAuHw==" hashData="+sJ7MOVIxvYTPcc7bTnV/R0GCHfWBHa/KOZWBbGRNREbESkGGjUHuRGAb/dAttFnwr4mzp/E3wvJ/VWvzPO85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7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rgbClr val="FFC000"/>
            </a:gs>
            <a:gs pos="72000">
              <a:srgbClr val="FF0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511" y="1090981"/>
            <a:ext cx="7766977" cy="467603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N°2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  <p:sndAc>
          <p:stSnd loop="1">
            <p:snd r:embed="rId3" name="Pas pas l'américano.wav"/>
          </p:stSnd>
        </p:sndAc>
      </p:transition>
    </mc:Choice>
    <mc:Fallback>
      <p:transition spd="slow" advTm="16000">
        <p:wedge/>
        <p:sndAc>
          <p:stSnd loop="1">
            <p:snd r:embed="rId3" name="Pas pas l'améri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557" y="1126067"/>
            <a:ext cx="5352005" cy="4559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2967335"/>
            <a:ext cx="7863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367" y="1749287"/>
            <a:ext cx="7389861" cy="33395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5587" y="1414462"/>
            <a:ext cx="6600825" cy="4029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324" y="940904"/>
            <a:ext cx="8793348" cy="499607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3861" y="1043609"/>
            <a:ext cx="4757530" cy="47575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3731" y="2014330"/>
            <a:ext cx="8217222" cy="2663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3265" y="925581"/>
            <a:ext cx="4005470" cy="50068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1735" y="2186609"/>
            <a:ext cx="8408700" cy="2467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9" y="923510"/>
            <a:ext cx="4000169" cy="50002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7793" y="1620479"/>
            <a:ext cx="6976413" cy="3617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5044" y="877369"/>
            <a:ext cx="4078356" cy="51032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09" y="1243818"/>
            <a:ext cx="8704247" cy="422933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4678" y="915990"/>
            <a:ext cx="4018722" cy="50260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443355" y="1230450"/>
            <a:ext cx="7305290" cy="4213561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42</cp:revision>
  <dcterms:created xsi:type="dcterms:W3CDTF">2021-04-23T09:19:46Z</dcterms:created>
  <dcterms:modified xsi:type="dcterms:W3CDTF">2021-05-06T14:12:30Z</dcterms:modified>
  <cp:contentStatus/>
</cp:coreProperties>
</file>