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MQlRHVaNw/e/KK1q5Ul6g==" hashData="dw+/Djyrksn2u9S9lSxTxgeYMAtktek9mCDo7jSHg+iK7iR6PzuDA3CkQpKC8daqW1B+2/zU0qJE2K56x1/D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rgbClr val="FFC000"/>
            </a:gs>
            <a:gs pos="72000">
              <a:srgbClr val="FF0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511" y="1090981"/>
            <a:ext cx="7766977" cy="467603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31177" y="3782018"/>
            <a:ext cx="198003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N°10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  <p:sndAc>
          <p:stSnd loop="1">
            <p:snd r:embed="rId3" name="Pas pas l'américano.wav"/>
          </p:stSnd>
        </p:sndAc>
      </p:transition>
    </mc:Choice>
    <mc:Fallback>
      <p:transition spd="slow" advTm="13000">
        <p:wedge/>
        <p:sndAc>
          <p:stSnd loop="1">
            <p:snd r:embed="rId3" name="Pas pas l'améric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2557" y="1126067"/>
            <a:ext cx="5352005" cy="45591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209800" y="2967335"/>
            <a:ext cx="7863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5367" y="1749287"/>
            <a:ext cx="7389861" cy="33395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1739" y="1349360"/>
            <a:ext cx="6268277" cy="41858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7324" y="940904"/>
            <a:ext cx="8793348" cy="499607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8319" y="1510990"/>
            <a:ext cx="6826742" cy="3829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3731" y="2014330"/>
            <a:ext cx="8217222" cy="2663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0452" y="864178"/>
            <a:ext cx="3617843" cy="51109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1735" y="2186609"/>
            <a:ext cx="8408700" cy="2467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7540" y="1043608"/>
            <a:ext cx="4747591" cy="47475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6" b="21434"/>
          <a:stretch/>
        </p:blipFill>
        <p:spPr>
          <a:xfrm>
            <a:off x="2607793" y="1620479"/>
            <a:ext cx="6976413" cy="3617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2040" y="838865"/>
            <a:ext cx="3487920" cy="51802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09" y="1243818"/>
            <a:ext cx="8704247" cy="422933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86" b="-1"/>
          <a:stretch/>
        </p:blipFill>
        <p:spPr>
          <a:xfrm>
            <a:off x="4038600" y="901147"/>
            <a:ext cx="4069230" cy="50694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443355" y="1230450"/>
            <a:ext cx="7305290" cy="4213561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47</cp:revision>
  <dcterms:created xsi:type="dcterms:W3CDTF">2021-04-23T09:19:46Z</dcterms:created>
  <dcterms:modified xsi:type="dcterms:W3CDTF">2021-05-06T16:45:20Z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