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UWo34f96ZdW192mLkn4Vw==" hashData="EiSstAd15VMzMoyKr1dcTvZuA9sNWnLzw72dKMg6Vc1wNRxObLwwFd6SevNsYT3BMMirXprHm7jLBl+k4tbT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rgbClr val="FFC000"/>
            </a:gs>
            <a:gs pos="72000">
              <a:srgbClr val="FF0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511" y="1090981"/>
            <a:ext cx="7766977" cy="467603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N°1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  <p:sndAc>
          <p:stSnd loop="1">
            <p:snd r:embed="rId3" name="Pas pas l'américano.wav"/>
          </p:stSnd>
        </p:sndAc>
      </p:transition>
    </mc:Choice>
    <mc:Fallback>
      <p:transition spd="slow" advTm="16000">
        <p:wedge/>
        <p:sndAc>
          <p:stSnd loop="1">
            <p:snd r:embed="rId3" name="Pas pas l'améric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2557" y="1126067"/>
            <a:ext cx="5352005" cy="45591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209800" y="2967335"/>
            <a:ext cx="7863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5367" y="1749287"/>
            <a:ext cx="7389861" cy="33395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8600" y="939105"/>
            <a:ext cx="3987799" cy="4979789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7324" y="940904"/>
            <a:ext cx="8793348" cy="499607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7514" y="881303"/>
            <a:ext cx="3796799" cy="50689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3731" y="2014330"/>
            <a:ext cx="8217222" cy="26636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3861" y="1043609"/>
            <a:ext cx="4757530" cy="47575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1735" y="2186609"/>
            <a:ext cx="8408700" cy="2467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6591" y="824714"/>
            <a:ext cx="3458817" cy="52085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36" b="21434"/>
          <a:stretch/>
        </p:blipFill>
        <p:spPr>
          <a:xfrm>
            <a:off x="2607793" y="1620479"/>
            <a:ext cx="6976413" cy="3617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4922" y="930092"/>
            <a:ext cx="4058478" cy="50681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09" y="1243818"/>
            <a:ext cx="8704247" cy="4229330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7688" y="866913"/>
            <a:ext cx="3829878" cy="5106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A affoler les hommes et les femmes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443355" y="1230450"/>
            <a:ext cx="7305290" cy="4213561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41</cp:revision>
  <dcterms:created xsi:type="dcterms:W3CDTF">2021-04-23T09:19:46Z</dcterms:created>
  <dcterms:modified xsi:type="dcterms:W3CDTF">2021-05-06T13:50:58Z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