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60" r:id="rId3"/>
    <p:sldId id="259" r:id="rId4"/>
    <p:sldId id="261" r:id="rId5"/>
    <p:sldId id="256" r:id="rId6"/>
    <p:sldId id="258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NcuaPp52tupJHXDlnK8aQ==" hashData="bb2vwEMArsNgYNjwDjub2XYdbOFmAvnsyITkVfeipaRzt3hcy4rIgi/eK7qii3WeSiAfr9rjUfMVwzIY+YHa7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22/11/2020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1078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22/11/2020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22/11/2020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22/11/2020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84000">
              <a:schemeClr val="accent2">
                <a:lumMod val="50000"/>
              </a:schemeClr>
            </a:gs>
            <a:gs pos="4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637613" y="1223711"/>
            <a:ext cx="10916771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 lorsque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tu nous tiens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N°9</a:t>
            </a:r>
            <a:endParaRPr lang="fr-FR" sz="8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  <p:sndAc>
          <p:stSnd loop="1">
            <p:snd r:embed="rId3" name="COLOMBIA Arhuacos [We] (2)_001.wav"/>
          </p:stSnd>
        </p:sndAc>
      </p:transition>
    </mc:Choice>
    <mc:Fallback>
      <p:transition spd="slow" advTm="14000">
        <p:fade/>
        <p:sndAc>
          <p:stSnd loop="1">
            <p:snd r:embed="rId3" name="COLOMBIA Arhuacos [We] (2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8366" y="293177"/>
            <a:ext cx="6695267" cy="59203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6346"/>
          <a:stretch/>
        </p:blipFill>
        <p:spPr>
          <a:xfrm>
            <a:off x="2188699" y="399758"/>
            <a:ext cx="7793501" cy="56915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3247" y="318246"/>
            <a:ext cx="7745506" cy="58898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5304" y="350184"/>
            <a:ext cx="8441391" cy="59089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6373"/>
          <a:stretch/>
        </p:blipFill>
        <p:spPr>
          <a:xfrm>
            <a:off x="644675" y="558052"/>
            <a:ext cx="10902649" cy="57418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354" b="5859"/>
          <a:stretch/>
        </p:blipFill>
        <p:spPr>
          <a:xfrm>
            <a:off x="1600198" y="386920"/>
            <a:ext cx="9109757" cy="58121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363" r="-436" b="16921"/>
          <a:stretch/>
        </p:blipFill>
        <p:spPr>
          <a:xfrm>
            <a:off x="1775012" y="282358"/>
            <a:ext cx="8565776" cy="59458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537" b="13375"/>
          <a:stretch/>
        </p:blipFill>
        <p:spPr>
          <a:xfrm>
            <a:off x="2268960" y="282388"/>
            <a:ext cx="7735651" cy="59647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6829" y="262770"/>
            <a:ext cx="6898341" cy="59690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04148"/>
            <a:ext cx="10347539" cy="54497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9482" y="571500"/>
            <a:ext cx="848509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40" b="12824"/>
          <a:stretch/>
        </p:blipFill>
        <p:spPr>
          <a:xfrm>
            <a:off x="1651747" y="427003"/>
            <a:ext cx="8888506" cy="59293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27483" r="-777" b="19150"/>
          <a:stretch/>
        </p:blipFill>
        <p:spPr>
          <a:xfrm>
            <a:off x="791090" y="443628"/>
            <a:ext cx="10562710" cy="55936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637616" y="1223711"/>
            <a:ext cx="10916770" cy="55092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 </a:t>
            </a:r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lorsque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tu nous tiens</a:t>
            </a:r>
          </a:p>
          <a:p>
            <a:pPr algn="ctr"/>
            <a:endParaRPr lang="fr-FR" sz="8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019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</TotalTime>
  <Words>104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2020-09-11T12:49:29Z</dcterms:created>
  <dcterms:modified xsi:type="dcterms:W3CDTF">2020-11-22T18:37:53Z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