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8xK19fUl8hd/uz6qpVyXA==" hashData="hqKq6tLPw12RsiN1Ma2T8rkOZ6rER7RU6Jk8Q5D6ZpGPwPaVNOiQj1swDpIV6/Hb6Js2ZCyCZkRVq/rhB1V6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>
      <p:transition spd="slow" advTm="14000">
        <p:fade/>
        <p:sndAc>
          <p:stSnd loop="1">
            <p:snd r:embed="rId3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2129" y="254996"/>
            <a:ext cx="7427741" cy="6069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53" t="24575" r="4724" b="14092"/>
          <a:stretch/>
        </p:blipFill>
        <p:spPr>
          <a:xfrm>
            <a:off x="612205" y="645459"/>
            <a:ext cx="10812904" cy="5432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353" y="262576"/>
            <a:ext cx="8359243" cy="5976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98" r="231" b="12039"/>
          <a:stretch/>
        </p:blipFill>
        <p:spPr>
          <a:xfrm>
            <a:off x="2236398" y="389965"/>
            <a:ext cx="7566508" cy="5810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553" y="332052"/>
            <a:ext cx="9170894" cy="5869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000" r="-1" b="33015"/>
          <a:stretch/>
        </p:blipFill>
        <p:spPr>
          <a:xfrm>
            <a:off x="707267" y="618565"/>
            <a:ext cx="10646533" cy="5002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9540"/>
          <a:stretch/>
        </p:blipFill>
        <p:spPr>
          <a:xfrm>
            <a:off x="1382997" y="443753"/>
            <a:ext cx="9426005" cy="5688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4" b="22184"/>
          <a:stretch/>
        </p:blipFill>
        <p:spPr>
          <a:xfrm>
            <a:off x="1629578" y="339829"/>
            <a:ext cx="8932844" cy="5832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841" y="208668"/>
            <a:ext cx="7920317" cy="5966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1" b="12428"/>
          <a:stretch/>
        </p:blipFill>
        <p:spPr>
          <a:xfrm>
            <a:off x="2179038" y="363071"/>
            <a:ext cx="7833923" cy="5745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7" b="5122"/>
          <a:stretch/>
        </p:blipFill>
        <p:spPr>
          <a:xfrm>
            <a:off x="1907241" y="477511"/>
            <a:ext cx="8377517" cy="5614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2020-09-11T12:49:29Z</dcterms:created>
  <dcterms:modified xsi:type="dcterms:W3CDTF">2020-11-22T18:28:05Z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