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61" r:id="rId4"/>
    <p:sldId id="259" r:id="rId5"/>
    <p:sldId id="256" r:id="rId6"/>
    <p:sldId id="266" r:id="rId7"/>
    <p:sldId id="258" r:id="rId8"/>
    <p:sldId id="265" r:id="rId9"/>
    <p:sldId id="262" r:id="rId10"/>
    <p:sldId id="264" r:id="rId11"/>
    <p:sldId id="263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UvuIxtNxx+q/i1nwCjyJA==" hashData="JgGt1IkIXuXNiDJwgBIgc5quCVDEiB7Hn/6Vaf4v8FX9ssh5zC8e940u7imKkx6MqkZ/Ru0KlKRzVV1+Ni25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>
      <p:transition spd="slow" advTm="14000">
        <p:fade/>
        <p:sndAc>
          <p:stSnd loop="1">
            <p:snd r:embed="rId3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77" t="9227" r="3460" b="12136"/>
          <a:stretch/>
        </p:blipFill>
        <p:spPr>
          <a:xfrm>
            <a:off x="1362636" y="322263"/>
            <a:ext cx="9466728" cy="5904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24" t="32608" r="4722" b="9683"/>
          <a:stretch/>
        </p:blipFill>
        <p:spPr>
          <a:xfrm>
            <a:off x="999565" y="1398495"/>
            <a:ext cx="10192870" cy="4235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25" t="15190" r="1156" b="21629"/>
          <a:stretch/>
        </p:blipFill>
        <p:spPr>
          <a:xfrm>
            <a:off x="457841" y="510989"/>
            <a:ext cx="11276318" cy="5513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769" y="605118"/>
            <a:ext cx="7557711" cy="5540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65" t="6440" r="5463" b="7073"/>
          <a:stretch/>
        </p:blipFill>
        <p:spPr>
          <a:xfrm>
            <a:off x="2001371" y="258190"/>
            <a:ext cx="8189257" cy="5990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7" b="13572"/>
          <a:stretch/>
        </p:blipFill>
        <p:spPr>
          <a:xfrm>
            <a:off x="2579594" y="305104"/>
            <a:ext cx="7032812" cy="6051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275" t="3703" r="10404" b="11336"/>
          <a:stretch/>
        </p:blipFill>
        <p:spPr>
          <a:xfrm>
            <a:off x="2404782" y="392913"/>
            <a:ext cx="7382436" cy="5776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578224"/>
            <a:ext cx="11430000" cy="5620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81" t="3704" r="7408" b="5555"/>
          <a:stretch/>
        </p:blipFill>
        <p:spPr>
          <a:xfrm>
            <a:off x="2398059" y="374784"/>
            <a:ext cx="7395881" cy="5845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246" b="30619"/>
          <a:stretch/>
        </p:blipFill>
        <p:spPr>
          <a:xfrm>
            <a:off x="1762002" y="156883"/>
            <a:ext cx="8667995" cy="6028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799" y="244511"/>
            <a:ext cx="7772401" cy="5926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</a:t>
            </a:r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2020-09-11T12:49:29Z</dcterms:created>
  <dcterms:modified xsi:type="dcterms:W3CDTF">2020-11-22T18:09:08Z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