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0" r:id="rId3"/>
    <p:sldId id="259" r:id="rId4"/>
    <p:sldId id="261" r:id="rId5"/>
    <p:sldId id="256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87bNSOmT7CRk086fPaAcw==" hashData="Emi6bystCq8xhoo8SWnN2/chS0Iltu7adYvYiVsgA/jUhAx8UVcEF5OdPDDy1PmYT7bi8keq9eumBVgHkB46P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E7B7E6-06FA-470C-9F17-BB54BEFF89AB}" type="datetimeFigureOut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FF881-6B40-4B33-B139-D5E9AA4065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02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9065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883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9431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69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48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2008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8133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234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399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5864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766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468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364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866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CFF881-6B40-4B33-B139-D5E9AA4065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078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6F096-5E01-45A1-AC2B-D1B1346251C1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12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08C35-B745-4590-A56B-7A0F9100E8CF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62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489C2-C009-49FD-BE2C-B4100D81F4D6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4487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2B3C7-DFED-4540-8C0D-1649A105636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13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C80E6-C6B2-4D62-9D3E-800B7DA43E5E}" type="datetime1">
              <a:rPr lang="fr-FR" smtClean="0"/>
              <a:t>22/11/2020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4575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7607A-5EE7-471F-876F-24B16A798C1C}" type="datetime1">
              <a:rPr lang="fr-FR" smtClean="0"/>
              <a:t>22/11/2020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580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48232-EBDA-4B7D-BEF1-3BEFA4200FF6}" type="datetime1">
              <a:rPr lang="fr-FR" smtClean="0"/>
              <a:t>22/11/2020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2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EC3757-ABD5-45E5-A132-88B3AB70EDBD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34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EA2E3-2D38-4CB0-8214-6AE1D1F0416C}" type="datetime1">
              <a:rPr lang="fr-FR" smtClean="0"/>
              <a:t>22/11/2020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86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5FB38-0D35-474E-9CCC-D0631D58DE7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489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C543A-6359-4AA4-9B77-CD6E1BB3DEA8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829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84000">
              <a:schemeClr val="accent2">
                <a:lumMod val="50000"/>
              </a:schemeClr>
            </a:gs>
            <a:gs pos="43000">
              <a:schemeClr val="accent2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58E5A-5C30-4375-AD2E-27C33B789B9A}" type="datetime1">
              <a:rPr lang="fr-FR" smtClean="0"/>
              <a:t>22/11/2020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3EA6-BCD1-4B9F-89B8-95C7C46EFD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153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3" y="1223711"/>
            <a:ext cx="10916771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819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  <p:sndAc>
          <p:stSnd loop="1">
            <p:snd r:embed="rId3" name="COLOMBIA Arhuacos [We] (2)_001.wav"/>
          </p:stSnd>
        </p:sndAc>
      </p:transition>
    </mc:Choice>
    <mc:Fallback xmlns="">
      <p:transition spd="slow" advTm="14000">
        <p:fade/>
        <p:sndAc>
          <p:stSnd loop="1">
            <p:snd r:embed="rId5" name="COLOMBIA Arhuacos [We] (2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366" y="293177"/>
            <a:ext cx="6695267" cy="5920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2597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4" b="18488"/>
          <a:stretch/>
        </p:blipFill>
        <p:spPr>
          <a:xfrm>
            <a:off x="578308" y="434403"/>
            <a:ext cx="11035384" cy="5593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9772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2" b="5900"/>
          <a:stretch/>
        </p:blipFill>
        <p:spPr>
          <a:xfrm>
            <a:off x="986117" y="296834"/>
            <a:ext cx="9994853" cy="59560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671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5997"/>
            <a:ext cx="10518825" cy="55777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30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6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6036" y="351983"/>
            <a:ext cx="8323730" cy="5830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0418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7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371" y="384132"/>
            <a:ext cx="8189258" cy="5793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4783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8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451" t="31177" r="9608" b="11905"/>
          <a:stretch/>
        </p:blipFill>
        <p:spPr>
          <a:xfrm>
            <a:off x="541411" y="779929"/>
            <a:ext cx="11109178" cy="4867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313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9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01" t="21407" r="4749" b="-293"/>
          <a:stretch/>
        </p:blipFill>
        <p:spPr>
          <a:xfrm>
            <a:off x="675400" y="618565"/>
            <a:ext cx="10835282" cy="5459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359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10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509" t="30280" r="4410" b="8653"/>
          <a:stretch/>
        </p:blipFill>
        <p:spPr>
          <a:xfrm>
            <a:off x="444394" y="620307"/>
            <a:ext cx="11335230" cy="53636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7025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11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276" t="31418" r="17105" b="10169"/>
          <a:stretch/>
        </p:blipFill>
        <p:spPr>
          <a:xfrm>
            <a:off x="1095033" y="948017"/>
            <a:ext cx="10001934" cy="4961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18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12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027" t="23461" r="14682" b="16323"/>
          <a:stretch/>
        </p:blipFill>
        <p:spPr>
          <a:xfrm>
            <a:off x="1179855" y="484096"/>
            <a:ext cx="9832289" cy="5612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413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13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66" t="32932" r="2161" b="9136"/>
          <a:stretch/>
        </p:blipFill>
        <p:spPr>
          <a:xfrm>
            <a:off x="945776" y="1149723"/>
            <a:ext cx="10300448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998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14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483" r="-777" b="19150"/>
          <a:stretch/>
        </p:blipFill>
        <p:spPr>
          <a:xfrm>
            <a:off x="791090" y="443628"/>
            <a:ext cx="10562710" cy="55936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20178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62E1C-FBC0-40D8-BE71-240F1727A213}" type="datetime1">
              <a:rPr lang="fr-FR" sz="16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22/11/2020</a:t>
            </a:fld>
            <a:endParaRPr lang="fr-FR" sz="1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03EA6-BCD1-4B9F-89B8-95C7C46EFD8B}" type="slidenum">
              <a:rPr lang="fr-FR" sz="2000" b="1" spc="5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15</a:t>
            </a:fld>
            <a:endParaRPr lang="fr-FR" sz="2000" b="1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269" b="9768"/>
          <a:stretch/>
        </p:blipFill>
        <p:spPr>
          <a:xfrm>
            <a:off x="549449" y="430207"/>
            <a:ext cx="11093101" cy="57419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637616" y="1223711"/>
            <a:ext cx="10916770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L’Amour </a:t>
            </a:r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lorsque</a:t>
            </a:r>
          </a:p>
          <a:p>
            <a:pPr algn="ctr"/>
            <a:r>
              <a:rPr lang="fr-FR" sz="8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tu nous tiens</a:t>
            </a:r>
          </a:p>
          <a:p>
            <a:pPr algn="ctr"/>
            <a:endParaRPr lang="fr-FR" sz="88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019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104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2020-09-11T12:49:29Z</dcterms:created>
  <dcterms:modified xsi:type="dcterms:W3CDTF">2020-11-22T18:11:16Z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