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CpMtfACDbTFrR7fN4T0zw==" hashData="jgGie9El0vAO+QqnZJLCCg2HkVO1cET+4E1HdTXkKdXwvmu1gSzHnUeW+rc+/HbXL/hIJ6P/kYXlmOg5OXx3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 xmlns="">
      <p:transition spd="slow" advTm="14000">
        <p:fade/>
        <p:sndAc>
          <p:stSnd loop="1">
            <p:snd r:embed="rId5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211" y="421341"/>
            <a:ext cx="6965577" cy="582257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6353" t="8212" r="32306" b="81059"/>
          <a:stretch/>
        </p:blipFill>
        <p:spPr>
          <a:xfrm>
            <a:off x="5349687" y="605116"/>
            <a:ext cx="1844489" cy="51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912" y="183777"/>
            <a:ext cx="7194176" cy="6037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370" y="166794"/>
            <a:ext cx="8189259" cy="61895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6" y="245409"/>
            <a:ext cx="8444754" cy="5924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5" r="-683" b="3715"/>
          <a:stretch/>
        </p:blipFill>
        <p:spPr>
          <a:xfrm>
            <a:off x="3299011" y="242045"/>
            <a:ext cx="5593977" cy="5898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1" b="21177"/>
          <a:stretch/>
        </p:blipFill>
        <p:spPr>
          <a:xfrm>
            <a:off x="1694330" y="578224"/>
            <a:ext cx="8928846" cy="5405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894" r="98" b="30338"/>
          <a:stretch/>
        </p:blipFill>
        <p:spPr>
          <a:xfrm>
            <a:off x="1277471" y="430332"/>
            <a:ext cx="9428939" cy="5607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0" b="36519"/>
          <a:stretch/>
        </p:blipFill>
        <p:spPr>
          <a:xfrm>
            <a:off x="683809" y="753036"/>
            <a:ext cx="10824382" cy="5082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8" b="16339"/>
          <a:stretch/>
        </p:blipFill>
        <p:spPr>
          <a:xfrm>
            <a:off x="1591235" y="504942"/>
            <a:ext cx="9009529" cy="5632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0" b="17613"/>
          <a:stretch/>
        </p:blipFill>
        <p:spPr>
          <a:xfrm>
            <a:off x="926480" y="408862"/>
            <a:ext cx="10339040" cy="5682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84" b="17613"/>
          <a:stretch/>
        </p:blipFill>
        <p:spPr>
          <a:xfrm>
            <a:off x="730840" y="322729"/>
            <a:ext cx="10622960" cy="5822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2020-09-11T12:49:29Z</dcterms:created>
  <dcterms:modified xsi:type="dcterms:W3CDTF">2020-11-22T18:12:29Z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