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oWJli61yUIzIg77dY2X/Q==" hashData="6BQOKv7dngxcuwULB0z7YZWQdjl78xZ0mrR+uq9flID3pFvU77XJGkuRe6S3UKG3t1oAhGdPOtz/ebyzUPek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 xmlns="">
      <p:transition spd="slow" advTm="14000">
        <p:fade/>
        <p:sndAc>
          <p:stSnd loop="1">
            <p:snd r:embed="rId5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6423" y="307998"/>
            <a:ext cx="9359153" cy="604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0006" y="253415"/>
            <a:ext cx="8511988" cy="6102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590" y="450652"/>
            <a:ext cx="9366819" cy="5613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272" y="303986"/>
            <a:ext cx="8283388" cy="5861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364543"/>
            <a:ext cx="6732494" cy="589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759" y="442795"/>
            <a:ext cx="7624482" cy="5733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311" y="313316"/>
            <a:ext cx="7838889" cy="5912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212" y="403412"/>
            <a:ext cx="7727576" cy="5795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064" y="448234"/>
            <a:ext cx="6763871" cy="5755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43" b="11068"/>
          <a:stretch/>
        </p:blipFill>
        <p:spPr>
          <a:xfrm>
            <a:off x="2584076" y="211817"/>
            <a:ext cx="7023847" cy="6021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1529" y="366433"/>
            <a:ext cx="7691718" cy="5768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2020-09-11T12:49:29Z</dcterms:created>
  <dcterms:modified xsi:type="dcterms:W3CDTF">2020-11-22T18:13:45Z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