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vH/hMNzkYYSY1RmxaFzBA==" hashData="HybqiYJ9rNLEyhn0IWIEkt/niosas4V/2yTWKwQOsjzjD6lGMThwL1tpAhRZtk8qGfq1SLF4P3T/2OZVaXFT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 xmlns="">
      <p:transition spd="slow" advTm="14000">
        <p:fade/>
        <p:sndAc>
          <p:stSnd loop="1">
            <p:snd r:embed="rId5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2" b="15660"/>
          <a:stretch/>
        </p:blipFill>
        <p:spPr>
          <a:xfrm>
            <a:off x="2875429" y="406493"/>
            <a:ext cx="6441141" cy="5839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36" b="2760"/>
          <a:stretch/>
        </p:blipFill>
        <p:spPr>
          <a:xfrm>
            <a:off x="2216523" y="422801"/>
            <a:ext cx="7758953" cy="5735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941" y="520738"/>
            <a:ext cx="9412941" cy="57889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9018"/>
          <a:stretch/>
        </p:blipFill>
        <p:spPr>
          <a:xfrm>
            <a:off x="1320294" y="507646"/>
            <a:ext cx="9551411" cy="5637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066"/>
          <a:stretch/>
        </p:blipFill>
        <p:spPr>
          <a:xfrm>
            <a:off x="1532714" y="484095"/>
            <a:ext cx="9126572" cy="5620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6" b="5488"/>
          <a:stretch/>
        </p:blipFill>
        <p:spPr>
          <a:xfrm>
            <a:off x="1648526" y="706854"/>
            <a:ext cx="8894947" cy="5444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34" b="7184"/>
          <a:stretch/>
        </p:blipFill>
        <p:spPr>
          <a:xfrm>
            <a:off x="1199139" y="389965"/>
            <a:ext cx="9793721" cy="57822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97" t="79519" r="35444" b="11184"/>
          <a:stretch/>
        </p:blipFill>
        <p:spPr>
          <a:xfrm>
            <a:off x="4773706" y="4585448"/>
            <a:ext cx="2662518" cy="874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75" b="9715"/>
          <a:stretch/>
        </p:blipFill>
        <p:spPr>
          <a:xfrm>
            <a:off x="1158072" y="389967"/>
            <a:ext cx="9875855" cy="583564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9425" t="54840" r="3480" b="30640"/>
          <a:stretch/>
        </p:blipFill>
        <p:spPr>
          <a:xfrm>
            <a:off x="8000999" y="4101353"/>
            <a:ext cx="2675965" cy="84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57" t="4029" r="2198" b="12454"/>
          <a:stretch/>
        </p:blipFill>
        <p:spPr>
          <a:xfrm>
            <a:off x="2545977" y="484094"/>
            <a:ext cx="7100046" cy="54726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2461" t="80350" r="59263" b="13894"/>
          <a:stretch/>
        </p:blipFill>
        <p:spPr>
          <a:xfrm>
            <a:off x="2652871" y="4773705"/>
            <a:ext cx="3626905" cy="103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471" y="337290"/>
            <a:ext cx="9681882" cy="5942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682" y="-215153"/>
            <a:ext cx="7503459" cy="734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 xmlns="">
      <p:transition spd="slow" advTm="14000">
        <p:fade/>
        <p:sndAc>
          <p:stSnd loop="1">
            <p:snd r:embed="rId5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2020-09-11T12:49:29Z</dcterms:created>
  <dcterms:modified xsi:type="dcterms:W3CDTF">2020-11-22T18:15:12Z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