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60" r:id="rId3"/>
    <p:sldId id="259" r:id="rId4"/>
    <p:sldId id="261" r:id="rId5"/>
    <p:sldId id="256" r:id="rId6"/>
    <p:sldId id="258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eCiZfc0psg31jr65e7q1g==" hashData="vwRslpwrHWr7ZLHJp0P+/i9qT3xaOkNfHTLeM+8ELMqmL8BQFsqTQujFtgVPkQ9ifij+cNnmv7YE4Bct2HDJY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078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22/11/2020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22/11/2020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84000">
              <a:schemeClr val="accent2">
                <a:lumMod val="50000"/>
              </a:schemeClr>
            </a:gs>
            <a:gs pos="4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3" y="1223711"/>
            <a:ext cx="1091677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N°2</a:t>
            </a:r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  <p:sndAc>
          <p:stSnd loop="1">
            <p:snd r:embed="rId3" name="COLOMBIA Arhuacos [We] (2)_001.wav"/>
          </p:stSnd>
        </p:sndAc>
      </p:transition>
    </mc:Choice>
    <mc:Fallback xmlns="">
      <p:transition spd="slow" advTm="14000">
        <p:fade/>
        <p:sndAc>
          <p:stSnd loop="1">
            <p:snd r:embed="rId5" name="COLOMBIA Arhuacos [We] (2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366" y="293177"/>
            <a:ext cx="6695267" cy="5920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740" y="443754"/>
            <a:ext cx="10208519" cy="573533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29471" t="77239" r="28102" b="17604"/>
          <a:stretch/>
        </p:blipFill>
        <p:spPr>
          <a:xfrm>
            <a:off x="3823446" y="5244354"/>
            <a:ext cx="4329954" cy="40341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35858" t="92896" r="38054" b="776"/>
          <a:stretch/>
        </p:blipFill>
        <p:spPr>
          <a:xfrm>
            <a:off x="7279340" y="5723112"/>
            <a:ext cx="3195919" cy="34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915" t="7783" r="7845" b="13208"/>
          <a:stretch/>
        </p:blipFill>
        <p:spPr>
          <a:xfrm>
            <a:off x="743368" y="523617"/>
            <a:ext cx="10705263" cy="55947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36175"/>
            <a:ext cx="10526784" cy="591413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29637" t="77414" r="7732" b="12535"/>
          <a:stretch/>
        </p:blipFill>
        <p:spPr>
          <a:xfrm>
            <a:off x="6858000" y="5325036"/>
            <a:ext cx="3671048" cy="38996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7059" t="77413" r="36224" b="8424"/>
          <a:stretch/>
        </p:blipFill>
        <p:spPr>
          <a:xfrm>
            <a:off x="4025870" y="4258926"/>
            <a:ext cx="4127530" cy="703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42" b="2740"/>
          <a:stretch/>
        </p:blipFill>
        <p:spPr>
          <a:xfrm>
            <a:off x="842682" y="458276"/>
            <a:ext cx="10511118" cy="572737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27913" t="66434" r="17262" b="25641"/>
          <a:stretch/>
        </p:blipFill>
        <p:spPr>
          <a:xfrm>
            <a:off x="3845860" y="4370294"/>
            <a:ext cx="5149422" cy="1035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2520" y="389965"/>
            <a:ext cx="7809344" cy="5849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5485" t="6681" r="4570" b="6401"/>
          <a:stretch/>
        </p:blipFill>
        <p:spPr>
          <a:xfrm>
            <a:off x="1597959" y="443754"/>
            <a:ext cx="8996081" cy="5446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336175"/>
            <a:ext cx="7812742" cy="58595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519" y="779930"/>
            <a:ext cx="10539281" cy="5286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2" b="8815"/>
          <a:stretch/>
        </p:blipFill>
        <p:spPr>
          <a:xfrm>
            <a:off x="2649071" y="290095"/>
            <a:ext cx="6938682" cy="57597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5757" y="634112"/>
            <a:ext cx="9000485" cy="5589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8471" y="303224"/>
            <a:ext cx="8875058" cy="5815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7483" r="-777" b="19150"/>
          <a:stretch/>
        </p:blipFill>
        <p:spPr>
          <a:xfrm>
            <a:off x="791090" y="443628"/>
            <a:ext cx="10562710" cy="55936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6" y="1223711"/>
            <a:ext cx="10916770" cy="55092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</a:t>
            </a:r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019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</TotalTime>
  <Words>104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2020-09-11T12:49:29Z</dcterms:created>
  <dcterms:modified xsi:type="dcterms:W3CDTF">2020-11-22T18:16:27Z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