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5" r:id="rId10"/>
    <p:sldId id="266" r:id="rId11"/>
    <p:sldId id="267" r:id="rId12"/>
    <p:sldId id="264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QzGZN3s4T7m4B7ZS4/qVA==" hashData="wustiDTxjdof5PP6huUKAahiVbJRkJx0N1pkuPRUszLNM6beXXfdF28Ct3OFz5+rIR/dilZrZCc4qghMX0dS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>
      <p:transition spd="slow" advTm="14000">
        <p:fade/>
        <p:sndAc>
          <p:stSnd loop="1">
            <p:snd r:embed="rId3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776" y="243232"/>
            <a:ext cx="9538447" cy="6113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0822" y="345140"/>
            <a:ext cx="7651378" cy="5849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61" t="2863" r="2591" b="6633"/>
          <a:stretch/>
        </p:blipFill>
        <p:spPr>
          <a:xfrm>
            <a:off x="1701053" y="356302"/>
            <a:ext cx="8789893" cy="5747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758" y="369792"/>
            <a:ext cx="7624483" cy="5718363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676" y="312644"/>
            <a:ext cx="9614648" cy="5940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295" r="-327" b="9019"/>
          <a:stretch/>
        </p:blipFill>
        <p:spPr>
          <a:xfrm>
            <a:off x="1680213" y="416858"/>
            <a:ext cx="8831573" cy="5782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562" r="-1" b="4612"/>
          <a:stretch/>
        </p:blipFill>
        <p:spPr>
          <a:xfrm>
            <a:off x="1855695" y="336176"/>
            <a:ext cx="8350624" cy="5940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03" b="4132"/>
          <a:stretch/>
        </p:blipFill>
        <p:spPr>
          <a:xfrm>
            <a:off x="1842246" y="238685"/>
            <a:ext cx="8525436" cy="6099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359" y="223243"/>
            <a:ext cx="9453282" cy="5979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519" y="304799"/>
            <a:ext cx="8942294" cy="593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1783" y="258855"/>
            <a:ext cx="9668434" cy="5930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2020-09-11T12:49:29Z</dcterms:created>
  <dcterms:modified xsi:type="dcterms:W3CDTF">2020-11-22T18:47:09Z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