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70" r:id="rId2"/>
    <p:sldId id="259" r:id="rId3"/>
    <p:sldId id="260" r:id="rId4"/>
    <p:sldId id="261" r:id="rId5"/>
    <p:sldId id="256" r:id="rId6"/>
    <p:sldId id="258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2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J4zfxl9M4LmW6oBxok9cwA==" hashData="uLgBdI/wSxe/2ahD2YweF6D3GotrBzKjFM1f2IBLB+rzmjVYEVGU2y8wntwcRBAQu5aE/wzzDoUJiZ90y4xnl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58" autoAdjust="0"/>
    <p:restoredTop sz="94660"/>
  </p:normalViewPr>
  <p:slideViewPr>
    <p:cSldViewPr snapToGrid="0" showGuides="1">
      <p:cViewPr varScale="1">
        <p:scale>
          <a:sx n="78" d="100"/>
          <a:sy n="78" d="100"/>
        </p:scale>
        <p:origin x="174" y="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AE7B7E6-06FA-470C-9F17-BB54BEFF89AB}" type="datetimeFigureOut">
              <a:rPr lang="fr-FR" smtClean="0"/>
              <a:t>22/11/2020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3CFF881-6B40-4B33-B139-D5E9AA4065D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9402102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CFF881-6B40-4B33-B139-D5E9AA4065D6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2990655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CFF881-6B40-4B33-B139-D5E9AA4065D6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3943184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CFF881-6B40-4B33-B139-D5E9AA4065D6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0388324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CFF881-6B40-4B33-B139-D5E9AA4065D6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306908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CFF881-6B40-4B33-B139-D5E9AA4065D6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8548468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CFF881-6B40-4B33-B139-D5E9AA4065D6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8920083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CFF881-6B40-4B33-B139-D5E9AA4065D6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3881337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CFF881-6B40-4B33-B139-D5E9AA4065D6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9323440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CFF881-6B40-4B33-B139-D5E9AA4065D6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203997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CFF881-6B40-4B33-B139-D5E9AA4065D6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7058649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CFF881-6B40-4B33-B139-D5E9AA4065D6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2376697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CFF881-6B40-4B33-B139-D5E9AA4065D6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4146821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CFF881-6B40-4B33-B139-D5E9AA4065D6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2643640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CFF881-6B40-4B33-B139-D5E9AA4065D6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186631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CFF881-6B40-4B33-B139-D5E9AA4065D6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2107853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86F096-5E01-45A1-AC2B-D1B1346251C1}" type="datetime1">
              <a:rPr lang="fr-FR" smtClean="0"/>
              <a:t>22/11/2020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201204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250" advTm="14000">
        <p15:prstTrans prst="origami"/>
      </p:transition>
    </mc:Choice>
    <mc:Fallback xmlns="">
      <p:transition spd="slow" advTm="14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A08C35-B745-4590-A56B-7A0F9100E8CF}" type="datetime1">
              <a:rPr lang="fr-FR" smtClean="0"/>
              <a:t>22/11/2020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1586244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250" advTm="14000">
        <p15:prstTrans prst="origami"/>
      </p:transition>
    </mc:Choice>
    <mc:Fallback xmlns="">
      <p:transition spd="slow" advTm="14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6489C2-C009-49FD-BE2C-B4100D81F4D6}" type="datetime1">
              <a:rPr lang="fr-FR" smtClean="0"/>
              <a:t>22/11/2020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6448766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250" advTm="14000">
        <p15:prstTrans prst="origami"/>
      </p:transition>
    </mc:Choice>
    <mc:Fallback xmlns="">
      <p:transition spd="slow" advTm="14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C2B3C7-DFED-4540-8C0D-1649A105636D}" type="datetime1">
              <a:rPr lang="fr-FR" smtClean="0"/>
              <a:t>22/11/2020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9931302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250" advTm="14000">
        <p15:prstTrans prst="origami"/>
      </p:transition>
    </mc:Choice>
    <mc:Fallback xmlns="">
      <p:transition spd="slow" advTm="14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3C80E6-C6B2-4D62-9D3E-800B7DA43E5E}" type="datetime1">
              <a:rPr lang="fr-FR" smtClean="0"/>
              <a:t>22/11/2020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2457567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250" advTm="14000">
        <p15:prstTrans prst="origami"/>
      </p:transition>
    </mc:Choice>
    <mc:Fallback xmlns="">
      <p:transition spd="slow" advTm="14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A7607A-5EE7-471F-876F-24B16A798C1C}" type="datetime1">
              <a:rPr lang="fr-FR" smtClean="0"/>
              <a:t>22/11/2020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8158070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250" advTm="14000">
        <p15:prstTrans prst="origami"/>
      </p:transition>
    </mc:Choice>
    <mc:Fallback xmlns="">
      <p:transition spd="slow" advTm="14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048232-EBDA-4B7D-BEF1-3BEFA4200FF6}" type="datetime1">
              <a:rPr lang="fr-FR" smtClean="0"/>
              <a:t>22/11/2020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2481249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250" advTm="14000">
        <p15:prstTrans prst="origami"/>
      </p:transition>
    </mc:Choice>
    <mc:Fallback xmlns="">
      <p:transition spd="slow" advTm="14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EC3757-ABD5-45E5-A132-88B3AB70EDBD}" type="datetime1">
              <a:rPr lang="fr-FR" smtClean="0"/>
              <a:t>22/11/2020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6713494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250" advTm="14000">
        <p15:prstTrans prst="origami"/>
      </p:transition>
    </mc:Choice>
    <mc:Fallback xmlns="">
      <p:transition spd="slow" advTm="14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7EA2E3-2D38-4CB0-8214-6AE1D1F0416C}" type="datetime1">
              <a:rPr lang="fr-FR" smtClean="0"/>
              <a:t>22/11/2020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3486669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250" advTm="14000">
        <p15:prstTrans prst="origami"/>
      </p:transition>
    </mc:Choice>
    <mc:Fallback xmlns="">
      <p:transition spd="slow" advTm="14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55FB38-0D35-474E-9CCC-D0631D58DE78}" type="datetime1">
              <a:rPr lang="fr-FR" smtClean="0"/>
              <a:t>22/11/2020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9489408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250" advTm="14000">
        <p15:prstTrans prst="origami"/>
      </p:transition>
    </mc:Choice>
    <mc:Fallback xmlns="">
      <p:transition spd="slow" advTm="14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3C543A-6359-4AA4-9B77-CD6E1BB3DEA8}" type="datetime1">
              <a:rPr lang="fr-FR" smtClean="0"/>
              <a:t>22/11/2020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7829898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250" advTm="14000">
        <p15:prstTrans prst="origami"/>
      </p:transition>
    </mc:Choice>
    <mc:Fallback xmlns="">
      <p:transition spd="slow" advTm="14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FFC000"/>
            </a:gs>
            <a:gs pos="84000">
              <a:schemeClr val="accent2">
                <a:lumMod val="50000"/>
              </a:schemeClr>
            </a:gs>
            <a:gs pos="43000">
              <a:schemeClr val="accent2">
                <a:lumMod val="10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8C58E5A-5C30-4375-AD2E-27C33B789B9A}" type="datetime1">
              <a:rPr lang="fr-FR" smtClean="0"/>
              <a:t>22/11/2020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903EA6-BCD1-4B9F-89B8-95C7C46EFD8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931531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250" advTm="14000">
        <p15:prstTrans prst="origami"/>
      </p:transition>
    </mc:Choice>
    <mc:Fallback xmlns="">
      <p:transition spd="slow" advTm="14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5" Type="http://schemas.openxmlformats.org/officeDocument/2006/relationships/audio" Target="../media/audio2.wav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62E1C-FBC0-40D8-BE71-240F1727A213}" type="datetime1">
              <a:rPr lang="fr-FR" sz="1600" b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22/11/2020</a:t>
            </a:fld>
            <a:endParaRPr lang="fr-FR" sz="1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z="2000" b="1" spc="5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1</a:t>
            </a:fld>
            <a:endParaRPr lang="fr-FR" sz="2000" b="1" spc="50" dirty="0">
              <a:ln w="0"/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/>
          <a:srcRect r="-269" b="9768"/>
          <a:stretch/>
        </p:blipFill>
        <p:spPr>
          <a:xfrm>
            <a:off x="549449" y="430207"/>
            <a:ext cx="11093101" cy="5741993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2" name="Rectangle 1"/>
          <p:cNvSpPr/>
          <p:nvPr/>
        </p:nvSpPr>
        <p:spPr>
          <a:xfrm>
            <a:off x="637613" y="1223711"/>
            <a:ext cx="10916771" cy="415498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8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L’Amour lorsque</a:t>
            </a:r>
          </a:p>
          <a:p>
            <a:pPr algn="ctr"/>
            <a:r>
              <a:rPr lang="fr-FR" sz="88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 tu nous tiens</a:t>
            </a:r>
            <a:endParaRPr lang="fr-FR" sz="8800" b="1" dirty="0" smtClean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  <a:p>
            <a:pPr algn="ctr"/>
            <a:r>
              <a:rPr lang="fr-FR" sz="88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N°1</a:t>
            </a:r>
            <a:endParaRPr lang="fr-FR" sz="88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4281931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  <p:sndAc>
          <p:stSnd loop="1">
            <p:snd r:embed="rId3" name="COLOMBIA Arhuacos [We] (2)_001.wav"/>
          </p:stSnd>
        </p:sndAc>
      </p:transition>
    </mc:Choice>
    <mc:Fallback>
      <p:transition spd="slow" advTm="14000">
        <p:fade/>
        <p:sndAc>
          <p:stSnd loop="1">
            <p:snd r:embed="rId3" name="COLOMBIA Arhuacos [We] (2)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9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62E1C-FBC0-40D8-BE71-240F1727A213}" type="datetime1">
              <a:rPr lang="fr-FR" sz="1600" b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22/11/2020</a:t>
            </a:fld>
            <a:endParaRPr lang="fr-FR" sz="1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z="2000" b="1" spc="5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2</a:t>
            </a:fld>
            <a:endParaRPr lang="fr-FR" sz="2000" b="1" spc="50" dirty="0">
              <a:ln w="0"/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22148" r="103" b="36440"/>
          <a:stretch/>
        </p:blipFill>
        <p:spPr>
          <a:xfrm>
            <a:off x="535680" y="650929"/>
            <a:ext cx="11103547" cy="531591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6977245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250" advTm="14000">
        <p15:prstTrans prst="origami"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62E1C-FBC0-40D8-BE71-240F1727A213}" type="datetime1">
              <a:rPr lang="fr-FR" sz="1600" b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22/11/2020</a:t>
            </a:fld>
            <a:endParaRPr lang="fr-FR" sz="1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z="2000" b="1" spc="5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3</a:t>
            </a:fld>
            <a:endParaRPr lang="fr-FR" sz="2000" b="1" spc="50" dirty="0">
              <a:ln w="0"/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48366" y="293177"/>
            <a:ext cx="6695267" cy="592035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52259793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250" advTm="14000">
        <p15:prstTrans prst="origami"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62E1C-FBC0-40D8-BE71-240F1727A213}" type="datetime1">
              <a:rPr lang="fr-FR" sz="1600" b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22/11/2020</a:t>
            </a:fld>
            <a:endParaRPr lang="fr-FR" sz="1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z="2000" b="1" spc="5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4</a:t>
            </a:fld>
            <a:endParaRPr lang="fr-FR" sz="2000" b="1" spc="50" dirty="0">
              <a:ln w="0"/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50470" y="250646"/>
            <a:ext cx="7891060" cy="596417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5671814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250" advTm="14000">
        <p15:prstTrans prst="origami"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62E1C-FBC0-40D8-BE71-240F1727A213}" type="datetime1">
              <a:rPr lang="fr-FR" sz="1600" b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22/11/2020</a:t>
            </a:fld>
            <a:endParaRPr lang="fr-FR" sz="1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z="2000" b="1" spc="5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5</a:t>
            </a:fld>
            <a:endParaRPr lang="fr-FR" sz="2000" b="1" spc="50" dirty="0">
              <a:ln w="0"/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09241" y="323713"/>
            <a:ext cx="8973518" cy="587765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7630281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250" advTm="14000">
        <p15:prstTrans prst="origami"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62E1C-FBC0-40D8-BE71-240F1727A213}" type="datetime1">
              <a:rPr lang="fr-FR" sz="1600" b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22/11/2020</a:t>
            </a:fld>
            <a:endParaRPr lang="fr-FR" sz="1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z="2000" b="1" spc="5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6</a:t>
            </a:fld>
            <a:endParaRPr lang="fr-FR" sz="2000" b="1" spc="50" dirty="0">
              <a:ln w="0"/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86440" y="565201"/>
            <a:ext cx="10019120" cy="572759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53041875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250" advTm="14000">
        <p15:prstTrans prst="origami"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62E1C-FBC0-40D8-BE71-240F1727A213}" type="datetime1">
              <a:rPr lang="fr-FR" sz="1600" b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22/11/2020</a:t>
            </a:fld>
            <a:endParaRPr lang="fr-FR" sz="1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z="2000" b="1" spc="5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7</a:t>
            </a:fld>
            <a:endParaRPr lang="fr-FR" sz="2000" b="1" spc="50" dirty="0">
              <a:ln w="0"/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2545" y="712922"/>
            <a:ext cx="10521255" cy="542923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90478395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250" advTm="14000">
        <p15:prstTrans prst="origami"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62E1C-FBC0-40D8-BE71-240F1727A213}" type="datetime1">
              <a:rPr lang="fr-FR" sz="1600" b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22/11/2020</a:t>
            </a:fld>
            <a:endParaRPr lang="fr-FR" sz="1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z="2000" b="1" spc="5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8</a:t>
            </a:fld>
            <a:endParaRPr lang="fr-FR" sz="2000" b="1" spc="50" dirty="0">
              <a:ln w="0"/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164" b="8874"/>
          <a:stretch/>
        </p:blipFill>
        <p:spPr>
          <a:xfrm>
            <a:off x="1361651" y="486803"/>
            <a:ext cx="9468698" cy="558853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3531319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250" advTm="14000">
        <p15:prstTrans prst="origami"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62E1C-FBC0-40D8-BE71-240F1727A213}" type="datetime1">
              <a:rPr lang="fr-FR" sz="1600" b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22/11/2020</a:t>
            </a:fld>
            <a:endParaRPr lang="fr-FR" sz="1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z="2000" b="1" spc="5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9</a:t>
            </a:fld>
            <a:endParaRPr lang="fr-FR" sz="2000" b="1" spc="50" dirty="0">
              <a:ln w="0"/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l="63297" t="8014" r="-314" b="85766"/>
          <a:stretch/>
        </p:blipFill>
        <p:spPr>
          <a:xfrm>
            <a:off x="7288852" y="419100"/>
            <a:ext cx="3394129" cy="665781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36914" y="433803"/>
            <a:ext cx="9173963" cy="5733727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7" name="Image 6"/>
          <p:cNvPicPr>
            <a:picLocks noChangeAspect="1"/>
          </p:cNvPicPr>
          <p:nvPr/>
        </p:nvPicPr>
        <p:blipFill rotWithShape="1">
          <a:blip r:embed="rId3"/>
          <a:srcRect l="68731" t="8826" r="337" b="84684"/>
          <a:stretch/>
        </p:blipFill>
        <p:spPr>
          <a:xfrm>
            <a:off x="7795648" y="588936"/>
            <a:ext cx="2887334" cy="495945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5"/>
          <a:srcRect l="32715" t="53985" r="24381" b="34669"/>
          <a:stretch/>
        </p:blipFill>
        <p:spPr>
          <a:xfrm>
            <a:off x="4386020" y="3103535"/>
            <a:ext cx="3936570" cy="65093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62359204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250" advTm="14000">
        <p15:prstTrans prst="origami"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62E1C-FBC0-40D8-BE71-240F1727A213}" type="datetime1">
              <a:rPr lang="fr-FR" sz="1600" b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22/11/2020</a:t>
            </a:fld>
            <a:endParaRPr lang="fr-FR" sz="1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z="2000" b="1" spc="5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10</a:t>
            </a:fld>
            <a:endParaRPr lang="fr-FR" sz="2000" b="1" spc="50" dirty="0">
              <a:ln w="0"/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0274" y="232474"/>
            <a:ext cx="9631452" cy="6002701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/>
          <a:srcRect l="32570" t="47871" r="32033" b="43096"/>
          <a:stretch/>
        </p:blipFill>
        <p:spPr>
          <a:xfrm>
            <a:off x="4602997" y="2691383"/>
            <a:ext cx="3409628" cy="542441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 rotWithShape="1">
          <a:blip r:embed="rId4"/>
          <a:srcRect l="68932" t="8900" r="176" b="82325"/>
          <a:stretch/>
        </p:blipFill>
        <p:spPr>
          <a:xfrm>
            <a:off x="7645165" y="464949"/>
            <a:ext cx="3266561" cy="5579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702551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250" advTm="14000">
        <p15:prstTrans prst="origami"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62E1C-FBC0-40D8-BE71-240F1727A213}" type="datetime1">
              <a:rPr lang="fr-FR" sz="1600" b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22/11/2020</a:t>
            </a:fld>
            <a:endParaRPr lang="fr-FR" sz="1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z="2000" b="1" spc="5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11</a:t>
            </a:fld>
            <a:endParaRPr lang="fr-FR" sz="2000" b="1" spc="50" dirty="0">
              <a:ln w="0"/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90717" y="263471"/>
            <a:ext cx="7410565" cy="5862949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/>
          <a:srcRect l="49513" t="42799" r="104" b="50330"/>
          <a:stretch/>
        </p:blipFill>
        <p:spPr>
          <a:xfrm>
            <a:off x="5935850" y="3026044"/>
            <a:ext cx="3735092" cy="402956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 rotWithShape="1">
          <a:blip r:embed="rId4"/>
          <a:srcRect l="62265" t="91951" r="-941" b="3821"/>
          <a:stretch/>
        </p:blipFill>
        <p:spPr>
          <a:xfrm>
            <a:off x="5500509" y="5377912"/>
            <a:ext cx="4300773" cy="3719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318442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250" advTm="14000">
        <p15:prstTrans prst="origami"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62E1C-FBC0-40D8-BE71-240F1727A213}" type="datetime1">
              <a:rPr lang="fr-FR" sz="1600" b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22/11/2020</a:t>
            </a:fld>
            <a:endParaRPr lang="fr-FR" sz="1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z="2000" b="1" spc="5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12</a:t>
            </a:fld>
            <a:endParaRPr lang="fr-FR" sz="2000" b="1" spc="50" dirty="0">
              <a:ln w="0"/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37873" b="7937"/>
          <a:stretch/>
        </p:blipFill>
        <p:spPr>
          <a:xfrm>
            <a:off x="907719" y="418455"/>
            <a:ext cx="10376561" cy="554839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3841319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250" advTm="14000">
        <p15:prstTrans prst="origami"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62E1C-FBC0-40D8-BE71-240F1727A213}" type="datetime1">
              <a:rPr lang="fr-FR" sz="1600" b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22/11/2020</a:t>
            </a:fld>
            <a:endParaRPr lang="fr-FR" sz="1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93369" y="430427"/>
            <a:ext cx="9581671" cy="5768895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z="2000" b="1" spc="5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13</a:t>
            </a:fld>
            <a:endParaRPr lang="fr-FR" sz="2000" b="1" spc="50" dirty="0">
              <a:ln w="0"/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8998121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250" advTm="14000">
        <p15:prstTrans prst="origami"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62E1C-FBC0-40D8-BE71-240F1727A213}" type="datetime1">
              <a:rPr lang="fr-FR" sz="1600" b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22/11/2020</a:t>
            </a:fld>
            <a:endParaRPr lang="fr-FR" sz="1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z="2000" b="1" spc="5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14</a:t>
            </a:fld>
            <a:endParaRPr lang="fr-FR" sz="2000" b="1" spc="50" dirty="0">
              <a:ln w="0"/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l="-1" t="27483" r="-777" b="19150"/>
          <a:stretch/>
        </p:blipFill>
        <p:spPr>
          <a:xfrm>
            <a:off x="791090" y="443628"/>
            <a:ext cx="10562710" cy="5593620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302017838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250" advTm="14000">
        <p15:prstTrans prst="origami"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62E1C-FBC0-40D8-BE71-240F1727A213}" type="datetime1">
              <a:rPr lang="fr-FR" sz="1600" b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22/11/2020</a:t>
            </a:fld>
            <a:endParaRPr lang="fr-FR" sz="1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z="2000" b="1" spc="5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15</a:t>
            </a:fld>
            <a:endParaRPr lang="fr-FR" sz="2000" b="1" spc="50" dirty="0">
              <a:ln w="0"/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/>
          <a:srcRect r="-269" b="9768"/>
          <a:stretch/>
        </p:blipFill>
        <p:spPr>
          <a:xfrm>
            <a:off x="549449" y="430207"/>
            <a:ext cx="11093101" cy="5741993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2" name="Rectangle 1"/>
          <p:cNvSpPr/>
          <p:nvPr/>
        </p:nvSpPr>
        <p:spPr>
          <a:xfrm>
            <a:off x="637613" y="1223711"/>
            <a:ext cx="10916771" cy="415498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8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L’Amour lorsque</a:t>
            </a:r>
          </a:p>
          <a:p>
            <a:pPr algn="ctr"/>
            <a:r>
              <a:rPr lang="fr-FR" sz="88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 tu nous tiens</a:t>
            </a:r>
            <a:endParaRPr lang="fr-FR" sz="8800" b="1" dirty="0" smtClean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  <a:p>
            <a:pPr algn="ctr"/>
            <a:r>
              <a:rPr lang="fr-FR" sz="88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N°1</a:t>
            </a:r>
            <a:endParaRPr lang="fr-FR" sz="88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4701999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250" advTm="14000">
        <p15:prstTrans prst="origami"/>
        <p:sndAc>
          <p:stSnd loop="1">
            <p:snd r:embed="rId3" name="clayderman -theme for love 2.57.wav"/>
          </p:stSnd>
        </p:sndAc>
      </p:transition>
    </mc:Choice>
    <mc:Fallback xmlns="">
      <p:transition spd="slow" advTm="14000">
        <p:fade/>
        <p:sndAc>
          <p:stSnd loop="1">
            <p:snd r:embed="rId5" name="clayderman -theme for love 2.57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9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67</TotalTime>
  <Words>104</Words>
  <Application>Microsoft Office PowerPoint</Application>
  <PresentationFormat>Grand écran</PresentationFormat>
  <Paragraphs>66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12</cp:revision>
  <dcterms:created xsi:type="dcterms:W3CDTF">2020-09-11T12:49:29Z</dcterms:created>
  <dcterms:modified xsi:type="dcterms:W3CDTF">2020-11-22T14:30:26Z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